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на 01.02.2024</c:v>
                </c:pt>
                <c:pt idx="1">
                  <c:v>на 01.03.2024</c:v>
                </c:pt>
                <c:pt idx="2">
                  <c:v>на 01.04.2024</c:v>
                </c:pt>
                <c:pt idx="3">
                  <c:v>на 01.05.2024</c:v>
                </c:pt>
                <c:pt idx="4">
                  <c:v>на 01.06.2024</c:v>
                </c:pt>
                <c:pt idx="5">
                  <c:v>на 01.07.2024</c:v>
                </c:pt>
                <c:pt idx="6">
                  <c:v>на 01.08.2024</c:v>
                </c:pt>
                <c:pt idx="7">
                  <c:v>на 01.09.2024</c:v>
                </c:pt>
                <c:pt idx="8">
                  <c:v>на 01.10.2024</c:v>
                </c:pt>
                <c:pt idx="9">
                  <c:v>на 01.11.2024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64333.8</c:v>
                </c:pt>
                <c:pt idx="1">
                  <c:v>202153.1</c:v>
                </c:pt>
                <c:pt idx="2">
                  <c:v>335440.2</c:v>
                </c:pt>
                <c:pt idx="3">
                  <c:v>550015.9</c:v>
                </c:pt>
                <c:pt idx="4">
                  <c:v>710527.2</c:v>
                </c:pt>
                <c:pt idx="5">
                  <c:v>907895.6</c:v>
                </c:pt>
                <c:pt idx="6">
                  <c:v>1142898.2</c:v>
                </c:pt>
                <c:pt idx="7">
                  <c:v>1300189</c:v>
                </c:pt>
                <c:pt idx="8">
                  <c:v>1470053.8</c:v>
                </c:pt>
                <c:pt idx="9">
                  <c:v>1677095.6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на 01.02.2024</c:v>
                </c:pt>
                <c:pt idx="1">
                  <c:v>на 01.03.2024</c:v>
                </c:pt>
                <c:pt idx="2">
                  <c:v>на 01.04.2024</c:v>
                </c:pt>
                <c:pt idx="3">
                  <c:v>на 01.05.2024</c:v>
                </c:pt>
                <c:pt idx="4">
                  <c:v>на 01.06.2024</c:v>
                </c:pt>
                <c:pt idx="5">
                  <c:v>на 01.07.2024</c:v>
                </c:pt>
                <c:pt idx="6">
                  <c:v>на 01.08.2024</c:v>
                </c:pt>
                <c:pt idx="7">
                  <c:v>на 01.09.2024</c:v>
                </c:pt>
                <c:pt idx="8">
                  <c:v>на 01.10.2024</c:v>
                </c:pt>
                <c:pt idx="9">
                  <c:v>на 01.11.2024</c:v>
                </c:pt>
              </c:strCache>
            </c:strRef>
          </c:cat>
          <c:val>
            <c:numRef>
              <c:f>Лист1!$C$2:$C$11</c:f>
              <c:numCache>
                <c:formatCode>#,##0.0</c:formatCode>
                <c:ptCount val="10"/>
                <c:pt idx="0">
                  <c:v>68071.199999999997</c:v>
                </c:pt>
                <c:pt idx="1">
                  <c:v>208607.3</c:v>
                </c:pt>
                <c:pt idx="2">
                  <c:v>347523.5</c:v>
                </c:pt>
                <c:pt idx="3">
                  <c:v>567642.1</c:v>
                </c:pt>
                <c:pt idx="4">
                  <c:v>709700.4</c:v>
                </c:pt>
                <c:pt idx="5">
                  <c:v>898437.5</c:v>
                </c:pt>
                <c:pt idx="6">
                  <c:v>1064918.7</c:v>
                </c:pt>
                <c:pt idx="7">
                  <c:v>1250604.8</c:v>
                </c:pt>
                <c:pt idx="8">
                  <c:v>1407444.8</c:v>
                </c:pt>
                <c:pt idx="9">
                  <c:v>1617650.2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290944"/>
        <c:axId val="66610304"/>
      </c:lineChart>
      <c:catAx>
        <c:axId val="1342909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66610304"/>
        <c:crosses val="autoZero"/>
        <c:auto val="1"/>
        <c:lblAlgn val="ctr"/>
        <c:lblOffset val="100"/>
        <c:noMultiLvlLbl val="0"/>
      </c:catAx>
      <c:valAx>
        <c:axId val="66610304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342909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05.11.2024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2024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08363033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701</TotalTime>
  <Words>54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2024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108</cp:revision>
  <cp:lastPrinted>2016-10-11T07:53:48Z</cp:lastPrinted>
  <dcterms:created xsi:type="dcterms:W3CDTF">2016-03-30T09:25:05Z</dcterms:created>
  <dcterms:modified xsi:type="dcterms:W3CDTF">2024-11-05T09:54:44Z</dcterms:modified>
</cp:coreProperties>
</file>