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64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41078858621565"/>
          <c:y val="6.7211474959573234E-2"/>
          <c:w val="0.84978535928085464"/>
          <c:h val="0.7346710153898363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03861319697376E-2"/>
                  <c:y val="-4.52997389267114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052949761854418"/>
                  <c:y val="-2.6071370156402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738266984671969"/>
                  <c:y val="-1.416817884432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311567083944077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0738266984671969"/>
                  <c:y val="-1.60385342986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7426338829735754E-2"/>
                  <c:y val="-2.3387254811193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7470007812751979E-2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159339822457971E-2"/>
                  <c:y val="-2.82864018195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10768483161369169"/>
                  <c:y val="-3.1483191682406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8135715436603266E-2"/>
                  <c:y val="-1.6678655200465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099684264472421E-3"/>
                  <c:y val="3.63073084472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01.02.2024</c:v>
                </c:pt>
                <c:pt idx="1">
                  <c:v>на 01.03.2024</c:v>
                </c:pt>
                <c:pt idx="2">
                  <c:v>на 01.04.2024</c:v>
                </c:pt>
                <c:pt idx="3">
                  <c:v>на 01.05.2024</c:v>
                </c:pt>
                <c:pt idx="4">
                  <c:v>на 01.06.2024</c:v>
                </c:pt>
                <c:pt idx="5">
                  <c:v>на 01.07.2024</c:v>
                </c:pt>
                <c:pt idx="6">
                  <c:v>на 01.08.2024</c:v>
                </c:pt>
                <c:pt idx="7">
                  <c:v>на 01.09.2024</c:v>
                </c:pt>
                <c:pt idx="8">
                  <c:v>на 01.10.2024</c:v>
                </c:pt>
                <c:pt idx="9">
                  <c:v>на 01.11.2024</c:v>
                </c:pt>
                <c:pt idx="10">
                  <c:v>на 01.12.2024</c:v>
                </c:pt>
                <c:pt idx="11">
                  <c:v>на 01.01.2025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64333.8</c:v>
                </c:pt>
                <c:pt idx="1">
                  <c:v>202153.1</c:v>
                </c:pt>
                <c:pt idx="2">
                  <c:v>335440.2</c:v>
                </c:pt>
                <c:pt idx="3">
                  <c:v>550015.9</c:v>
                </c:pt>
                <c:pt idx="4">
                  <c:v>710527.2</c:v>
                </c:pt>
                <c:pt idx="5">
                  <c:v>907895.6</c:v>
                </c:pt>
                <c:pt idx="6">
                  <c:v>1142898.2</c:v>
                </c:pt>
                <c:pt idx="7">
                  <c:v>1300189</c:v>
                </c:pt>
                <c:pt idx="8">
                  <c:v>1470053.8</c:v>
                </c:pt>
                <c:pt idx="9">
                  <c:v>1677095.6</c:v>
                </c:pt>
                <c:pt idx="10">
                  <c:v>1924567.7</c:v>
                </c:pt>
                <c:pt idx="11">
                  <c:v>2505953.9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0731110521769982E-2"/>
                  <c:y val="5.4465398906294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310929609971948E-3"/>
                  <c:y val="1.3785891073831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09809662726103E-3"/>
                  <c:y val="1.9671039637571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49614200572804E-3"/>
                  <c:y val="2.1033677136649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9785041805392049E-4"/>
                  <c:y val="2.0911063894135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116650121314708E-3"/>
                  <c:y val="1.230483434657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2.2151461577854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5918082150875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619835699259212E-2"/>
                  <c:y val="3.0140169610784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860460957433156E-3"/>
                  <c:y val="4.2966509780829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8.5080152384501978E-2"/>
                  <c:y val="-5.687253885370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01.02.2024</c:v>
                </c:pt>
                <c:pt idx="1">
                  <c:v>на 01.03.2024</c:v>
                </c:pt>
                <c:pt idx="2">
                  <c:v>на 01.04.2024</c:v>
                </c:pt>
                <c:pt idx="3">
                  <c:v>на 01.05.2024</c:v>
                </c:pt>
                <c:pt idx="4">
                  <c:v>на 01.06.2024</c:v>
                </c:pt>
                <c:pt idx="5">
                  <c:v>на 01.07.2024</c:v>
                </c:pt>
                <c:pt idx="6">
                  <c:v>на 01.08.2024</c:v>
                </c:pt>
                <c:pt idx="7">
                  <c:v>на 01.09.2024</c:v>
                </c:pt>
                <c:pt idx="8">
                  <c:v>на 01.10.2024</c:v>
                </c:pt>
                <c:pt idx="9">
                  <c:v>на 01.11.2024</c:v>
                </c:pt>
                <c:pt idx="10">
                  <c:v>на 01.12.2024</c:v>
                </c:pt>
                <c:pt idx="11">
                  <c:v>на 01.01.2025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68071.199999999997</c:v>
                </c:pt>
                <c:pt idx="1">
                  <c:v>208607.3</c:v>
                </c:pt>
                <c:pt idx="2">
                  <c:v>347523.5</c:v>
                </c:pt>
                <c:pt idx="3">
                  <c:v>567642.1</c:v>
                </c:pt>
                <c:pt idx="4">
                  <c:v>709700.4</c:v>
                </c:pt>
                <c:pt idx="5">
                  <c:v>898437.5</c:v>
                </c:pt>
                <c:pt idx="6">
                  <c:v>1064918.7</c:v>
                </c:pt>
                <c:pt idx="7">
                  <c:v>1250604.8</c:v>
                </c:pt>
                <c:pt idx="8">
                  <c:v>1407444.8</c:v>
                </c:pt>
                <c:pt idx="9">
                  <c:v>1617650.2</c:v>
                </c:pt>
                <c:pt idx="10">
                  <c:v>1875087.8</c:v>
                </c:pt>
                <c:pt idx="11">
                  <c:v>2501713.5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829312"/>
        <c:axId val="49439872"/>
      </c:lineChart>
      <c:catAx>
        <c:axId val="13882931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49439872"/>
        <c:crosses val="autoZero"/>
        <c:auto val="1"/>
        <c:lblAlgn val="ctr"/>
        <c:lblOffset val="100"/>
        <c:noMultiLvlLbl val="0"/>
      </c:catAx>
      <c:valAx>
        <c:axId val="49439872"/>
        <c:scaling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1388293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4304226053736"/>
          <c:y val="0.95434391905751292"/>
          <c:w val="0.19544367755434583"/>
          <c:h val="4.5656002146947594E-2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16.01.2025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2024 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3655474"/>
              </p:ext>
            </p:extLst>
          </p:nvPr>
        </p:nvGraphicFramePr>
        <p:xfrm>
          <a:off x="107504" y="1124744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701</TotalTime>
  <Words>66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2024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BUD</cp:lastModifiedBy>
  <cp:revision>111</cp:revision>
  <cp:lastPrinted>2016-10-11T07:53:48Z</cp:lastPrinted>
  <dcterms:created xsi:type="dcterms:W3CDTF">2016-03-30T09:25:05Z</dcterms:created>
  <dcterms:modified xsi:type="dcterms:W3CDTF">2025-01-16T03:30:44Z</dcterms:modified>
</cp:coreProperties>
</file>