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77" r:id="rId6"/>
    <p:sldMasterId id="2147483707" r:id="rId7"/>
  </p:sldMasterIdLst>
  <p:notesMasterIdLst>
    <p:notesMasterId r:id="rId16"/>
  </p:notesMasterIdLst>
  <p:handoutMasterIdLst>
    <p:handoutMasterId r:id="rId17"/>
  </p:handoutMasterIdLst>
  <p:sldIdLst>
    <p:sldId id="307" r:id="rId8"/>
    <p:sldId id="319" r:id="rId9"/>
    <p:sldId id="328" r:id="rId10"/>
    <p:sldId id="327" r:id="rId11"/>
    <p:sldId id="326" r:id="rId12"/>
    <p:sldId id="329" r:id="rId13"/>
    <p:sldId id="321" r:id="rId14"/>
    <p:sldId id="314" r:id="rId15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8ACB"/>
    <a:srgbClr val="068FE4"/>
    <a:srgbClr val="66CCFF"/>
    <a:srgbClr val="0099FF"/>
    <a:srgbClr val="33CCFF"/>
    <a:srgbClr val="60BB46"/>
    <a:srgbClr val="FCB52E"/>
    <a:srgbClr val="9151A0"/>
    <a:srgbClr val="FFFFFF"/>
    <a:srgbClr val="FBCF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57" autoAdjust="0"/>
    <p:restoredTop sz="68605" autoAdjust="0"/>
  </p:normalViewPr>
  <p:slideViewPr>
    <p:cSldViewPr snapToGrid="0">
      <p:cViewPr varScale="1">
        <p:scale>
          <a:sx n="79" d="100"/>
          <a:sy n="79" d="100"/>
        </p:scale>
        <p:origin x="141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18830" cy="495029"/>
          </a:xfrm>
          <a:prstGeom prst="rect">
            <a:avLst/>
          </a:prstGeom>
        </p:spPr>
        <p:txBody>
          <a:bodyPr vert="horz" lIns="90645" tIns="45323" rIns="90645" bIns="4532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5" y="1"/>
            <a:ext cx="2918830" cy="495029"/>
          </a:xfrm>
          <a:prstGeom prst="rect">
            <a:avLst/>
          </a:prstGeom>
        </p:spPr>
        <p:txBody>
          <a:bodyPr vert="horz" lIns="90645" tIns="45323" rIns="90645" bIns="45323" rtlCol="0"/>
          <a:lstStyle>
            <a:lvl1pPr algn="r">
              <a:defRPr sz="1200"/>
            </a:lvl1pPr>
          </a:lstStyle>
          <a:p>
            <a:fld id="{19BE6ADA-E734-43E7-BA3E-388336DDE92A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371286"/>
            <a:ext cx="2918830" cy="495028"/>
          </a:xfrm>
          <a:prstGeom prst="rect">
            <a:avLst/>
          </a:prstGeom>
        </p:spPr>
        <p:txBody>
          <a:bodyPr vert="horz" lIns="90645" tIns="45323" rIns="90645" bIns="4532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0645" tIns="45323" rIns="90645" bIns="45323" rtlCol="0" anchor="b"/>
          <a:lstStyle>
            <a:lvl1pPr algn="r">
              <a:defRPr sz="1200"/>
            </a:lvl1pPr>
          </a:lstStyle>
          <a:p>
            <a:fld id="{E4BCA2D0-FEBF-4C6F-9769-06BF3F474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508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18830" cy="495029"/>
          </a:xfrm>
          <a:prstGeom prst="rect">
            <a:avLst/>
          </a:prstGeom>
        </p:spPr>
        <p:txBody>
          <a:bodyPr vert="horz" lIns="90645" tIns="45323" rIns="90645" bIns="4532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0" cy="495029"/>
          </a:xfrm>
          <a:prstGeom prst="rect">
            <a:avLst/>
          </a:prstGeom>
        </p:spPr>
        <p:txBody>
          <a:bodyPr vert="horz" lIns="90645" tIns="45323" rIns="90645" bIns="45323" rtlCol="0"/>
          <a:lstStyle>
            <a:lvl1pPr algn="r">
              <a:defRPr sz="1200"/>
            </a:lvl1pPr>
          </a:lstStyle>
          <a:p>
            <a:fld id="{31A7E530-0CBA-48EB-B17D-91110B96F5C6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45" tIns="45323" rIns="90645" bIns="4532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0"/>
          </a:xfrm>
          <a:prstGeom prst="rect">
            <a:avLst/>
          </a:prstGeom>
        </p:spPr>
        <p:txBody>
          <a:bodyPr vert="horz" lIns="90645" tIns="45323" rIns="90645" bIns="4532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1286"/>
            <a:ext cx="2918830" cy="495028"/>
          </a:xfrm>
          <a:prstGeom prst="rect">
            <a:avLst/>
          </a:prstGeom>
        </p:spPr>
        <p:txBody>
          <a:bodyPr vert="horz" lIns="90645" tIns="45323" rIns="90645" bIns="4532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0645" tIns="45323" rIns="90645" bIns="45323" rtlCol="0" anchor="b"/>
          <a:lstStyle>
            <a:lvl1pPr algn="r">
              <a:defRPr sz="1200"/>
            </a:lvl1pPr>
          </a:lstStyle>
          <a:p>
            <a:fld id="{F2904BCD-10C8-42A5-ABBA-D5D1FBF78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49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770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907542">
              <a:buFontTx/>
              <a:buChar char="-"/>
              <a:defRPr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264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07542">
              <a:buFontTx/>
              <a:buNone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149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04BCD-10C8-42A5-ABBA-D5D1FBF78BB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0941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42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594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42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274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602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00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</p:spTree>
    <p:extLst>
      <p:ext uri="{BB962C8B-B14F-4D97-AF65-F5344CB8AC3E}">
        <p14:creationId xmlns:p14="http://schemas.microsoft.com/office/powerpoint/2010/main" val="2971459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1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id="{F2786F94-0219-4D50-AE47-BFADD00557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47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9">
            <a:extLst>
              <a:ext uri="{FF2B5EF4-FFF2-40B4-BE49-F238E27FC236}">
                <a16:creationId xmlns:a16="http://schemas.microsoft.com/office/drawing/2014/main" id="{08194C61-3908-4D9E-ADA8-AD85B6B49F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03950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49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3609974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2" y="1971675"/>
            <a:ext cx="3609972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id="{DCBD97CA-2B21-43E5-B3A6-4E3A6887B7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990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9BB48594-CDF5-4760-829E-7067E397D5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7990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8EDE3255-D331-473E-9F80-45DF45BC78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482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id="{988FBD5B-1F8B-4DA1-9167-A98867F784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482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094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ое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id="{A0A68313-7CA3-4A32-A17E-CB916613E0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388" y="3990975"/>
            <a:ext cx="11325225" cy="2435225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56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4591050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03950" y="1971675"/>
            <a:ext cx="26749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Диаграмма 3">
            <a:extLst>
              <a:ext uri="{FF2B5EF4-FFF2-40B4-BE49-F238E27FC236}">
                <a16:creationId xmlns:a16="http://schemas.microsoft.com/office/drawing/2014/main" id="{167A4ACF-9947-4AF0-89F5-3536622AB2A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9090025" y="1971675"/>
            <a:ext cx="266858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080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3609975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279901" y="1971675"/>
            <a:ext cx="7478712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214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266541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317875" y="1971675"/>
            <a:ext cx="84407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879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ирок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1971675"/>
            <a:ext cx="1132522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21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таблиц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4010025"/>
            <a:ext cx="11325226" cy="241458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973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9" name="Рисунок 6">
            <a:extLst>
              <a:ext uri="{FF2B5EF4-FFF2-40B4-BE49-F238E27FC236}">
                <a16:creationId xmlns:a16="http://schemas.microsoft.com/office/drawing/2014/main" id="{2D09C9D3-356B-3846-94B4-E4F8438C6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53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D60555C7-2B73-3049-8C33-F281723F5299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34D0E2B-3A67-2B4B-B4DC-13F339FB52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90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91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149720B7-F087-0D46-8716-D12F8DD5635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DF16A914-AF66-C045-9B76-8BF5E5293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03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1" name="Рисунок 6">
            <a:extLst>
              <a:ext uri="{FF2B5EF4-FFF2-40B4-BE49-F238E27FC236}">
                <a16:creationId xmlns:a16="http://schemas.microsoft.com/office/drawing/2014/main" id="{1D350056-7D55-234D-9A03-20C0F8E9F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9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576F7CF3-5215-9E41-B00F-A2467B5A406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C34E9FA-E708-6144-89C3-CDB66D4AFC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9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D893A5DB-B2E0-3B4E-9B24-2C07CA7DBDEE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285BCAC-AE70-3F4C-A015-C62A1A4A81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64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1">
    <p:bg>
      <p:bgPr>
        <a:gradFill>
          <a:gsLst>
            <a:gs pos="100000">
              <a:schemeClr val="accent2"/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id="{8B871CEC-3811-5343-8FD4-E15214D6F1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00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2">
    <p:bg>
      <p:bgPr>
        <a:gradFill>
          <a:gsLst>
            <a:gs pos="100000">
              <a:schemeClr val="accent6"/>
            </a:gs>
            <a:gs pos="0">
              <a:schemeClr val="accent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id="{38EFE22E-1DF4-C14C-9E2C-9B1D944171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35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743" y="3844925"/>
            <a:ext cx="5770563" cy="2636838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8FCCF32E-0F6E-4544-A5DF-207C316A6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648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9" y="4178299"/>
            <a:ext cx="11325224" cy="2303463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2FD43A-C81A-4B12-B731-C0200E4E9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376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1C94846-A41A-46A4-82FC-F70C44E97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2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F4B885-5B69-4FE3-925A-37317C9E4C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270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79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34CC37E1-89DB-F54C-A285-B011317DB0C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856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34CC37E1-89DB-F54C-A285-B011317DB0C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37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868D1A79-0555-C24E-AC19-8597029C75B0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271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20E5DCE5-DCC6-9D49-9FD7-9D01D8772A13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40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879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6618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ы в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id="{19A166C2-0FC5-4C62-B1C8-A2E9D3DA35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7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7DF90D02-C38A-4C8E-BE27-B09AFCC1C4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50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FDC2D01E-6E23-46AF-88FD-5810F4C0FE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002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id="{8CD2E874-F798-449B-AF52-6E51992865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388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id="{8D8FCC09-FB67-4021-814D-A90AB3AA44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1787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id="{F12346B4-8A43-495A-AB40-34684AAD88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3950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id="{5159B785-97A0-4186-AABD-4FE1A5BAF4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9002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069960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555466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3951" y="1971675"/>
            <a:ext cx="5554659" cy="4452938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7786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1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id="{F2786F94-0219-4D50-AE47-BFADD00557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47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9">
            <a:extLst>
              <a:ext uri="{FF2B5EF4-FFF2-40B4-BE49-F238E27FC236}">
                <a16:creationId xmlns:a16="http://schemas.microsoft.com/office/drawing/2014/main" id="{08194C61-3908-4D9E-ADA8-AD85B6B49F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03950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2032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3609974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2" y="1971675"/>
            <a:ext cx="3609972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id="{DCBD97CA-2B21-43E5-B3A6-4E3A6887B7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990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9BB48594-CDF5-4760-829E-7067E397D5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7990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8EDE3255-D331-473E-9F80-45DF45BC78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482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id="{988FBD5B-1F8B-4DA1-9167-A98867F784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482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1925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ое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id="{A0A68313-7CA3-4A32-A17E-CB916613E0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388" y="3990975"/>
            <a:ext cx="11325225" cy="2435225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78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868D1A79-0555-C24E-AC19-8597029C75B0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357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4591050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03950" y="1971675"/>
            <a:ext cx="26749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Диаграмма 3">
            <a:extLst>
              <a:ext uri="{FF2B5EF4-FFF2-40B4-BE49-F238E27FC236}">
                <a16:creationId xmlns:a16="http://schemas.microsoft.com/office/drawing/2014/main" id="{167A4ACF-9947-4AF0-89F5-3536622AB2A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9090025" y="1971675"/>
            <a:ext cx="266858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1334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3609975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279901" y="1971675"/>
            <a:ext cx="7478712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3223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266541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317875" y="1971675"/>
            <a:ext cx="84407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4567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ирок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1971675"/>
            <a:ext cx="1132522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7736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таблиц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4010025"/>
            <a:ext cx="11325226" cy="241458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90761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9" name="Рисунок 6">
            <a:extLst>
              <a:ext uri="{FF2B5EF4-FFF2-40B4-BE49-F238E27FC236}">
                <a16:creationId xmlns:a16="http://schemas.microsoft.com/office/drawing/2014/main" id="{2D09C9D3-356B-3846-94B4-E4F8438C6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4856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D60555C7-2B73-3049-8C33-F281723F5299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34D0E2B-3A67-2B4B-B4DC-13F339FB52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570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149720B7-F087-0D46-8716-D12F8DD5635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DF16A914-AF66-C045-9B76-8BF5E5293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224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1" name="Рисунок 6">
            <a:extLst>
              <a:ext uri="{FF2B5EF4-FFF2-40B4-BE49-F238E27FC236}">
                <a16:creationId xmlns:a16="http://schemas.microsoft.com/office/drawing/2014/main" id="{1D350056-7D55-234D-9A03-20C0F8E9F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398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576F7CF3-5215-9E41-B00F-A2467B5A406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C34E9FA-E708-6144-89C3-CDB66D4AFC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38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20E5DCE5-DCC6-9D49-9FD7-9D01D8772A13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530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D893A5DB-B2E0-3B4E-9B24-2C07CA7DBDEE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285BCAC-AE70-3F4C-A015-C62A1A4A81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3386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1">
    <p:bg>
      <p:bgPr>
        <a:gradFill>
          <a:gsLst>
            <a:gs pos="100000">
              <a:schemeClr val="accent2"/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id="{8B871CEC-3811-5343-8FD4-E15214D6F1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6501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2">
    <p:bg>
      <p:bgPr>
        <a:gradFill>
          <a:gsLst>
            <a:gs pos="100000">
              <a:schemeClr val="accent6"/>
            </a:gs>
            <a:gs pos="0">
              <a:schemeClr val="accent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id="{38EFE22E-1DF4-C14C-9E2C-9B1D944171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159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743" y="3844925"/>
            <a:ext cx="5770563" cy="2636838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8FCCF32E-0F6E-4544-A5DF-207C316A6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043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9" y="4178299"/>
            <a:ext cx="11325224" cy="2303463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2FD43A-C81A-4B12-B731-C0200E4E9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138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4724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5996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 hangingPunct="1"/>
            <a:endParaRPr lang="ru-RU" sz="1800" kern="1200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 hangingPunct="1"/>
            <a:endParaRPr lang="ru-RU" sz="1800" kern="1200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300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1C94846-A41A-46A4-82FC-F70C44E97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2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7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F4B885-5B69-4FE3-925A-37317C9E4C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5" y="431801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25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 hangingPunct="1"/>
            <a:endParaRPr lang="ru-RU" sz="1800" kern="1200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 hangingPunct="1"/>
            <a:endParaRPr lang="ru-RU" sz="1800" kern="1200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300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7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5" y="431801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34CC37E1-89DB-F54C-A285-B011317DB0C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 hangingPunct="1"/>
            <a:endParaRPr lang="ru-RU" sz="1800" kern="1200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 hangingPunct="1"/>
            <a:endParaRPr lang="ru-RU" sz="1800" kern="1200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300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7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5" y="431801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75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779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868D1A79-0555-C24E-AC19-8597029C75B0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 hangingPunct="1"/>
            <a:endParaRPr lang="ru-RU" sz="1800" kern="1200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 hangingPunct="1"/>
            <a:endParaRPr lang="ru-RU" sz="1800" kern="1200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300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7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578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20E5DCE5-DCC6-9D49-9FD7-9D01D8772A13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 hangingPunct="1"/>
            <a:endParaRPr lang="ru-RU" sz="1800" kern="1200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 hangingPunct="1"/>
            <a:endParaRPr lang="ru-RU" sz="1800" kern="1200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300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7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2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 hangingPunct="1"/>
            <a:endParaRPr lang="ru-RU" sz="1800" kern="1200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 hangingPunct="1"/>
            <a:endParaRPr lang="ru-RU" sz="1800" kern="1200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300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7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8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4533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ы в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id="{19A166C2-0FC5-4C62-B1C8-A2E9D3DA35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7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7DF90D02-C38A-4C8E-BE27-B09AFCC1C4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50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FDC2D01E-6E23-46AF-88FD-5810F4C0FE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002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id="{8CD2E874-F798-449B-AF52-6E51992865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388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id="{8D8FCC09-FB67-4021-814D-A90AB3AA44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1787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id="{F12346B4-8A43-495A-AB40-34684AAD88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3950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id="{5159B785-97A0-4186-AABD-4FE1A5BAF4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9002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063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5554662" cy="4452938"/>
          </a:xfrm>
        </p:spPr>
        <p:txBody>
          <a:bodyPr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3952" y="1971675"/>
            <a:ext cx="5554659" cy="4452938"/>
          </a:xfrm>
          <a:solidFill>
            <a:schemeClr val="bg2"/>
          </a:solidFill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15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4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2" y="1971676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id="{F2786F94-0219-4D50-AE47-BFADD00557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47" y="4942104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Рисунок 9">
            <a:extLst>
              <a:ext uri="{FF2B5EF4-FFF2-40B4-BE49-F238E27FC236}">
                <a16:creationId xmlns:a16="http://schemas.microsoft.com/office/drawing/2014/main" id="{08194C61-3908-4D9E-ADA8-AD85B6B49F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03951" y="1971676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 smtClean="0"/>
              <a:t>Вставка рисунка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11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4"/>
            <a:ext cx="3609974" cy="1482509"/>
          </a:xfrm>
        </p:spPr>
        <p:txBody>
          <a:bodyPr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2" y="1971676"/>
            <a:ext cx="3609972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id="{DCBD97CA-2B21-43E5-B3A6-4E3A6887B7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9900" y="4942104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9BB48594-CDF5-4760-829E-7067E397D5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79904" y="1971676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8EDE3255-D331-473E-9F80-45DF45BC78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4820" y="4942104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id="{988FBD5B-1F8B-4DA1-9167-A98867F784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4824" y="1971676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 smtClean="0"/>
              <a:t>Вставка рисунка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58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ое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id="{A0A68313-7CA3-4A32-A17E-CB916613E0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388" y="3990976"/>
            <a:ext cx="11325225" cy="2435225"/>
          </a:xfrm>
          <a:solidFill>
            <a:schemeClr val="bg2"/>
          </a:solidFill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40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4591050" cy="4452938"/>
          </a:xfrm>
        </p:spPr>
        <p:txBody>
          <a:bodyPr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03950" y="1971675"/>
            <a:ext cx="26749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9" name="Диаграмма 3">
            <a:extLst>
              <a:ext uri="{FF2B5EF4-FFF2-40B4-BE49-F238E27FC236}">
                <a16:creationId xmlns:a16="http://schemas.microsoft.com/office/drawing/2014/main" id="{167A4ACF-9947-4AF0-89F5-3536622AB2A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9090025" y="1971675"/>
            <a:ext cx="266858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5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860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3609975" cy="4452938"/>
          </a:xfrm>
        </p:spPr>
        <p:txBody>
          <a:bodyPr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279901" y="1971675"/>
            <a:ext cx="7478712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9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2665412" cy="4452938"/>
          </a:xfrm>
        </p:spPr>
        <p:txBody>
          <a:bodyPr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317875" y="1971675"/>
            <a:ext cx="84407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 smtClean="0"/>
              <a:t>Вставка таблицы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16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ирок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1971675"/>
            <a:ext cx="1132522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 smtClean="0"/>
              <a:t>Вставка таблицы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86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таблиц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4010025"/>
            <a:ext cx="11325226" cy="2414588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 smtClean="0"/>
              <a:t>Вставка таблицы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418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 hangingPunct="1"/>
            <a:endParaRPr lang="ru-RU" sz="1800" kern="1200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 hangingPunct="1"/>
            <a:endParaRPr lang="ru-RU" sz="1800" kern="1200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1" y="1971676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9" name="Рисунок 6">
            <a:extLst>
              <a:ext uri="{FF2B5EF4-FFF2-40B4-BE49-F238E27FC236}">
                <a16:creationId xmlns:a16="http://schemas.microsoft.com/office/drawing/2014/main" id="{2D09C9D3-356B-3846-94B4-E4F8438C6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5" y="431801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7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D60555C7-2B73-3049-8C33-F281723F5299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 hangingPunct="1"/>
            <a:endParaRPr lang="ru-RU" sz="1800" kern="1200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 hangingPunct="1"/>
            <a:endParaRPr lang="ru-RU" sz="1800" kern="1200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1" y="1971676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34D0E2B-3A67-2B4B-B4DC-13F339FB52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5" y="431801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4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149720B7-F087-0D46-8716-D12F8DD5635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 hangingPunct="1"/>
            <a:endParaRPr lang="ru-RU" sz="1800" kern="1200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 hangingPunct="1"/>
            <a:endParaRPr lang="ru-RU" sz="1800" kern="1200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1" y="1971676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DF16A914-AF66-C045-9B76-8BF5E5293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5" y="431801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10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 hangingPunct="1"/>
            <a:endParaRPr lang="ru-RU" sz="1800" kern="1200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 hangingPunct="1"/>
            <a:endParaRPr lang="ru-RU" sz="1800" kern="1200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50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1" name="Рисунок 6">
            <a:extLst>
              <a:ext uri="{FF2B5EF4-FFF2-40B4-BE49-F238E27FC236}">
                <a16:creationId xmlns:a16="http://schemas.microsoft.com/office/drawing/2014/main" id="{1D350056-7D55-234D-9A03-20C0F8E9F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5" y="431801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576F7CF3-5215-9E41-B00F-A2467B5A406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 hangingPunct="1"/>
            <a:endParaRPr lang="ru-RU" sz="1800" kern="1200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 hangingPunct="1"/>
            <a:endParaRPr lang="ru-RU" sz="1800" kern="1200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50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C34E9FA-E708-6144-89C3-CDB66D4AFC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5" y="431801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22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D893A5DB-B2E0-3B4E-9B24-2C07CA7DBDEE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 hangingPunct="1"/>
            <a:endParaRPr lang="ru-RU" sz="1800" kern="1200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 hangingPunct="1"/>
            <a:endParaRPr lang="ru-RU" sz="1800" kern="1200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50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285BCAC-AE70-3F4C-A015-C62A1A4A81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5" y="431801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5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ы в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id="{19A166C2-0FC5-4C62-B1C8-A2E9D3DA35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7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7DF90D02-C38A-4C8E-BE27-B09AFCC1C4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50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FDC2D01E-6E23-46AF-88FD-5810F4C0FE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002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id="{8CD2E874-F798-449B-AF52-6E51992865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388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id="{8D8FCC09-FB67-4021-814D-A90AB3AA44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1787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id="{F12346B4-8A43-495A-AB40-34684AAD88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3950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id="{5159B785-97A0-4186-AABD-4FE1A5BAF4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9002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905382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1">
    <p:bg>
      <p:bgPr>
        <a:gradFill>
          <a:gsLst>
            <a:gs pos="100000">
              <a:schemeClr val="accent2"/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>
                <a:solidFill>
                  <a:prstClr val="white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389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5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id="{8B871CEC-3811-5343-8FD4-E15214D6F1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9" y="437815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1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2">
    <p:bg>
      <p:bgPr>
        <a:gradFill>
          <a:gsLst>
            <a:gs pos="100000">
              <a:schemeClr val="accent6"/>
            </a:gs>
            <a:gs pos="0">
              <a:schemeClr val="accent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>
                <a:solidFill>
                  <a:prstClr val="white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389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5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id="{38EFE22E-1DF4-C14C-9E2C-9B1D944171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9" y="437815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2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 hangingPunct="1"/>
            <a:endParaRPr lang="ru-RU" sz="1800" kern="1200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 hangingPunct="1"/>
            <a:endParaRPr lang="ru-RU" sz="1800" kern="1200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744" y="3844925"/>
            <a:ext cx="5770563" cy="2636838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8FCCF32E-0F6E-4544-A5DF-207C316A6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5" y="431801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 hangingPunct="1"/>
            <a:endParaRPr lang="ru-RU" sz="1800" kern="1200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 hangingPunct="1"/>
            <a:endParaRPr lang="ru-RU" sz="1800" kern="1200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9" y="4178300"/>
            <a:ext cx="11325224" cy="2303463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2FD43A-C81A-4B12-B731-C0200E4E9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5" y="431801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4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555466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3951" y="1971675"/>
            <a:ext cx="5554659" cy="4452938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19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slideLayout" Target="../slideLayouts/slideLayout56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26" Type="http://schemas.openxmlformats.org/officeDocument/2006/relationships/slideLayout" Target="../slideLayouts/slideLayout82.xml"/><Relationship Id="rId3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77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5" Type="http://schemas.openxmlformats.org/officeDocument/2006/relationships/slideLayout" Target="../slideLayouts/slideLayout81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24" Type="http://schemas.openxmlformats.org/officeDocument/2006/relationships/slideLayout" Target="../slideLayouts/slideLayout80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slideLayout" Target="../slideLayouts/slideLayout79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slideLayout" Target="../slideLayouts/slideLayout78.xml"/><Relationship Id="rId27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F56CF-2AEF-4193-83AF-48D8AA3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6069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ABFE4-ED0F-4CD1-9EC3-8D558C17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53" y="1975652"/>
            <a:ext cx="11320460" cy="2761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5DE65F-AEC4-42F8-AE14-6CFCF7F12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7438" y="431800"/>
            <a:ext cx="8439150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Колонтитул раздела или подраздела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8F2AC6-6672-44E2-A8A9-32EB81226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4074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8C4910-12A5-47A1-A219-F6CDF997B2AA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37966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70" r:id="rId3"/>
    <p:sldLayoutId id="2147483661" r:id="rId4"/>
    <p:sldLayoutId id="2147483671" r:id="rId5"/>
    <p:sldLayoutId id="2147483672" r:id="rId6"/>
    <p:sldLayoutId id="2147483658" r:id="rId7"/>
    <p:sldLayoutId id="2147483657" r:id="rId8"/>
    <p:sldLayoutId id="2147483650" r:id="rId9"/>
    <p:sldLayoutId id="2147483651" r:id="rId10"/>
    <p:sldLayoutId id="2147483652" r:id="rId11"/>
    <p:sldLayoutId id="2147483669" r:id="rId12"/>
    <p:sldLayoutId id="2147483653" r:id="rId13"/>
    <p:sldLayoutId id="2147483654" r:id="rId14"/>
    <p:sldLayoutId id="2147483655" r:id="rId15"/>
    <p:sldLayoutId id="2147483656" r:id="rId16"/>
    <p:sldLayoutId id="2147483668" r:id="rId17"/>
    <p:sldLayoutId id="2147483662" r:id="rId18"/>
    <p:sldLayoutId id="2147483673" r:id="rId19"/>
    <p:sldLayoutId id="2147483674" r:id="rId20"/>
    <p:sldLayoutId id="2147483663" r:id="rId21"/>
    <p:sldLayoutId id="2147483675" r:id="rId22"/>
    <p:sldLayoutId id="2147483676" r:id="rId23"/>
    <p:sldLayoutId id="2147483666" r:id="rId24"/>
    <p:sldLayoutId id="2147483667" r:id="rId25"/>
    <p:sldLayoutId id="2147483664" r:id="rId26"/>
    <p:sldLayoutId id="2147483665" r:id="rId2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47" userDrawn="1">
          <p15:clr>
            <a:srgbClr val="F26B43"/>
          </p15:clr>
        </p15:guide>
        <p15:guide id="2" pos="7407" userDrawn="1">
          <p15:clr>
            <a:srgbClr val="F26B43"/>
          </p15:clr>
        </p15:guide>
        <p15:guide id="3" pos="273" userDrawn="1">
          <p15:clr>
            <a:srgbClr val="F26B43"/>
          </p15:clr>
        </p15:guide>
        <p15:guide id="4" orient="horz" pos="272" userDrawn="1">
          <p15:clr>
            <a:srgbClr val="F26B43"/>
          </p15:clr>
        </p15:guide>
        <p15:guide id="5" pos="879" userDrawn="1">
          <p15:clr>
            <a:srgbClr val="F26B43"/>
          </p15:clr>
        </p15:guide>
        <p15:guide id="6" pos="741" userDrawn="1">
          <p15:clr>
            <a:srgbClr val="F26B43"/>
          </p15:clr>
        </p15:guide>
        <p15:guide id="7" pos="1368" userDrawn="1">
          <p15:clr>
            <a:srgbClr val="F26B43"/>
          </p15:clr>
        </p15:guide>
        <p15:guide id="8" pos="1485" userDrawn="1">
          <p15:clr>
            <a:srgbClr val="F26B43"/>
          </p15:clr>
        </p15:guide>
        <p15:guide id="9" pos="1952" userDrawn="1">
          <p15:clr>
            <a:srgbClr val="F26B43"/>
          </p15:clr>
        </p15:guide>
        <p15:guide id="10" pos="2090" userDrawn="1">
          <p15:clr>
            <a:srgbClr val="F26B43"/>
          </p15:clr>
        </p15:guide>
        <p15:guide id="11" pos="2547" userDrawn="1">
          <p15:clr>
            <a:srgbClr val="F26B43"/>
          </p15:clr>
        </p15:guide>
        <p15:guide id="12" pos="2696" userDrawn="1">
          <p15:clr>
            <a:srgbClr val="F26B43"/>
          </p15:clr>
        </p15:guide>
        <p15:guide id="13" pos="3165" userDrawn="1">
          <p15:clr>
            <a:srgbClr val="F26B43"/>
          </p15:clr>
        </p15:guide>
        <p15:guide id="14" pos="3300" userDrawn="1">
          <p15:clr>
            <a:srgbClr val="F26B43"/>
          </p15:clr>
        </p15:guide>
        <p15:guide id="15" pos="3772" userDrawn="1">
          <p15:clr>
            <a:srgbClr val="F26B43"/>
          </p15:clr>
        </p15:guide>
        <p15:guide id="16" pos="3908" userDrawn="1">
          <p15:clr>
            <a:srgbClr val="F26B43"/>
          </p15:clr>
        </p15:guide>
        <p15:guide id="17" pos="4377" userDrawn="1">
          <p15:clr>
            <a:srgbClr val="F26B43"/>
          </p15:clr>
        </p15:guide>
        <p15:guide id="18" pos="4512" userDrawn="1">
          <p15:clr>
            <a:srgbClr val="F26B43"/>
          </p15:clr>
        </p15:guide>
        <p15:guide id="19" pos="4985" userDrawn="1">
          <p15:clr>
            <a:srgbClr val="F26B43"/>
          </p15:clr>
        </p15:guide>
        <p15:guide id="20" pos="5118" userDrawn="1">
          <p15:clr>
            <a:srgbClr val="F26B43"/>
          </p15:clr>
        </p15:guide>
        <p15:guide id="21" pos="5589" userDrawn="1">
          <p15:clr>
            <a:srgbClr val="F26B43"/>
          </p15:clr>
        </p15:guide>
        <p15:guide id="22" pos="5726" userDrawn="1">
          <p15:clr>
            <a:srgbClr val="F26B43"/>
          </p15:clr>
        </p15:guide>
        <p15:guide id="23" pos="6195" userDrawn="1">
          <p15:clr>
            <a:srgbClr val="F26B43"/>
          </p15:clr>
        </p15:guide>
        <p15:guide id="24" pos="6332" userDrawn="1">
          <p15:clr>
            <a:srgbClr val="F26B43"/>
          </p15:clr>
        </p15:guide>
        <p15:guide id="25" pos="6801" userDrawn="1">
          <p15:clr>
            <a:srgbClr val="F26B43"/>
          </p15:clr>
        </p15:guide>
        <p15:guide id="26" pos="6938" userDrawn="1">
          <p15:clr>
            <a:srgbClr val="F26B43"/>
          </p15:clr>
        </p15:guide>
        <p15:guide id="27" orient="horz" pos="2160" userDrawn="1">
          <p15:clr>
            <a:srgbClr val="F26B43"/>
          </p15:clr>
        </p15:guide>
        <p15:guide id="28" orient="horz" pos="696" userDrawn="1">
          <p15:clr>
            <a:srgbClr val="F26B43"/>
          </p15:clr>
        </p15:guide>
        <p15:guide id="29" orient="horz" pos="1242" userDrawn="1">
          <p15:clr>
            <a:srgbClr val="F26B43"/>
          </p15:clr>
        </p15:guide>
        <p15:guide id="30" orient="horz" pos="10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F56CF-2AEF-4193-83AF-48D8AA3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6069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ABFE4-ED0F-4CD1-9EC3-8D558C17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53" y="1975652"/>
            <a:ext cx="11320460" cy="2761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5DE65F-AEC4-42F8-AE14-6CFCF7F12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7438" y="431800"/>
            <a:ext cx="8439150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Колонтитул раздела или подраздела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8F2AC6-6672-44E2-A8A9-32EB81226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4074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CB045B0-C148-4BCB-A129-CADC19CDA1E7}"/>
              </a:ext>
            </a:extLst>
          </p:cNvPr>
          <p:cNvCxnSpPr/>
          <p:nvPr userDrawn="1"/>
        </p:nvCxnSpPr>
        <p:spPr>
          <a:xfrm>
            <a:off x="433388" y="866775"/>
            <a:ext cx="1132522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8C4910-12A5-47A1-A219-F6CDF997B2AA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37966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813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  <p:sldLayoutId id="2147483703" r:id="rId26"/>
    <p:sldLayoutId id="2147483704" r:id="rId27"/>
    <p:sldLayoutId id="2147483705" r:id="rId28"/>
    <p:sldLayoutId id="2147483706" r:id="rId2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47">
          <p15:clr>
            <a:srgbClr val="F26B43"/>
          </p15:clr>
        </p15:guide>
        <p15:guide id="2" pos="7407">
          <p15:clr>
            <a:srgbClr val="F26B43"/>
          </p15:clr>
        </p15:guide>
        <p15:guide id="3" pos="273">
          <p15:clr>
            <a:srgbClr val="F26B43"/>
          </p15:clr>
        </p15:guide>
        <p15:guide id="4" orient="horz" pos="272">
          <p15:clr>
            <a:srgbClr val="F26B43"/>
          </p15:clr>
        </p15:guide>
        <p15:guide id="5" pos="879">
          <p15:clr>
            <a:srgbClr val="F26B43"/>
          </p15:clr>
        </p15:guide>
        <p15:guide id="6" pos="741">
          <p15:clr>
            <a:srgbClr val="F26B43"/>
          </p15:clr>
        </p15:guide>
        <p15:guide id="7" pos="1368">
          <p15:clr>
            <a:srgbClr val="F26B43"/>
          </p15:clr>
        </p15:guide>
        <p15:guide id="8" pos="1485">
          <p15:clr>
            <a:srgbClr val="F26B43"/>
          </p15:clr>
        </p15:guide>
        <p15:guide id="9" pos="1952">
          <p15:clr>
            <a:srgbClr val="F26B43"/>
          </p15:clr>
        </p15:guide>
        <p15:guide id="10" pos="2090">
          <p15:clr>
            <a:srgbClr val="F26B43"/>
          </p15:clr>
        </p15:guide>
        <p15:guide id="11" pos="2547">
          <p15:clr>
            <a:srgbClr val="F26B43"/>
          </p15:clr>
        </p15:guide>
        <p15:guide id="12" pos="2696">
          <p15:clr>
            <a:srgbClr val="F26B43"/>
          </p15:clr>
        </p15:guide>
        <p15:guide id="13" pos="3165">
          <p15:clr>
            <a:srgbClr val="F26B43"/>
          </p15:clr>
        </p15:guide>
        <p15:guide id="14" pos="3300">
          <p15:clr>
            <a:srgbClr val="F26B43"/>
          </p15:clr>
        </p15:guide>
        <p15:guide id="15" pos="3772">
          <p15:clr>
            <a:srgbClr val="F26B43"/>
          </p15:clr>
        </p15:guide>
        <p15:guide id="16" pos="3908">
          <p15:clr>
            <a:srgbClr val="F26B43"/>
          </p15:clr>
        </p15:guide>
        <p15:guide id="17" pos="4377">
          <p15:clr>
            <a:srgbClr val="F26B43"/>
          </p15:clr>
        </p15:guide>
        <p15:guide id="18" pos="4512">
          <p15:clr>
            <a:srgbClr val="F26B43"/>
          </p15:clr>
        </p15:guide>
        <p15:guide id="19" pos="4985">
          <p15:clr>
            <a:srgbClr val="F26B43"/>
          </p15:clr>
        </p15:guide>
        <p15:guide id="20" pos="5118">
          <p15:clr>
            <a:srgbClr val="F26B43"/>
          </p15:clr>
        </p15:guide>
        <p15:guide id="21" pos="5589">
          <p15:clr>
            <a:srgbClr val="F26B43"/>
          </p15:clr>
        </p15:guide>
        <p15:guide id="22" pos="5726">
          <p15:clr>
            <a:srgbClr val="F26B43"/>
          </p15:clr>
        </p15:guide>
        <p15:guide id="23" pos="6195">
          <p15:clr>
            <a:srgbClr val="F26B43"/>
          </p15:clr>
        </p15:guide>
        <p15:guide id="24" pos="6332">
          <p15:clr>
            <a:srgbClr val="F26B43"/>
          </p15:clr>
        </p15:guide>
        <p15:guide id="25" pos="6801">
          <p15:clr>
            <a:srgbClr val="F26B43"/>
          </p15:clr>
        </p15:guide>
        <p15:guide id="26" pos="6938">
          <p15:clr>
            <a:srgbClr val="F26B43"/>
          </p15:clr>
        </p15:guide>
        <p15:guide id="27" orient="horz" pos="2160">
          <p15:clr>
            <a:srgbClr val="F26B43"/>
          </p15:clr>
        </p15:guide>
        <p15:guide id="28" orient="horz" pos="696">
          <p15:clr>
            <a:srgbClr val="F26B43"/>
          </p15:clr>
        </p15:guide>
        <p15:guide id="29" orient="horz" pos="1242">
          <p15:clr>
            <a:srgbClr val="F26B43"/>
          </p15:clr>
        </p15:guide>
        <p15:guide id="30" orient="horz" pos="10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F56CF-2AEF-4193-83AF-48D8AA3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8" y="1107506"/>
            <a:ext cx="11325225" cy="6069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ABFE4-ED0F-4CD1-9EC3-8D558C17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53" y="1975653"/>
            <a:ext cx="11320460" cy="2761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5DE65F-AEC4-42F8-AE14-6CFCF7F12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7438" y="431801"/>
            <a:ext cx="8439150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 hangingPunct="1"/>
            <a:r>
              <a:rPr lang="ru-RU" kern="1200" smtClean="0">
                <a:solidFill>
                  <a:srgbClr val="888A8D"/>
                </a:solidFill>
              </a:rPr>
              <a:t>Колонтитул раздела или подраздела</a:t>
            </a:r>
            <a:endParaRPr lang="ru-RU" kern="1200" dirty="0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8F2AC6-6672-44E2-A8A9-32EB81226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4075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 hangingPunct="1"/>
            <a:fld id="{10AA99AE-6A35-4C1E-8082-A4A87B5CA521}" type="slidenum">
              <a:rPr lang="ru-RU" kern="1200" smtClean="0">
                <a:solidFill>
                  <a:srgbClr val="888A8D"/>
                </a:solidFill>
              </a:rPr>
              <a:pPr defTabSz="914400" hangingPunct="1"/>
              <a:t>‹#›</a:t>
            </a:fld>
            <a:endParaRPr lang="ru-RU" kern="1200" dirty="0">
              <a:solidFill>
                <a:srgbClr val="888A8D"/>
              </a:solidFill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CB045B0-C148-4BCB-A129-CADC19CDA1E7}"/>
              </a:ext>
            </a:extLst>
          </p:cNvPr>
          <p:cNvCxnSpPr/>
          <p:nvPr/>
        </p:nvCxnSpPr>
        <p:spPr>
          <a:xfrm>
            <a:off x="433388" y="866775"/>
            <a:ext cx="1132522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8C4910-12A5-47A1-A219-F6CDF997B2AA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5"/>
            <a:ext cx="1237966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  <p:sldLayoutId id="2147483729" r:id="rId22"/>
    <p:sldLayoutId id="2147483730" r:id="rId23"/>
    <p:sldLayoutId id="2147483731" r:id="rId24"/>
    <p:sldLayoutId id="2147483732" r:id="rId25"/>
    <p:sldLayoutId id="2147483733" r:id="rId26"/>
    <p:sldLayoutId id="2147483734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47">
          <p15:clr>
            <a:srgbClr val="F26B43"/>
          </p15:clr>
        </p15:guide>
        <p15:guide id="2" pos="7407">
          <p15:clr>
            <a:srgbClr val="F26B43"/>
          </p15:clr>
        </p15:guide>
        <p15:guide id="3" pos="273">
          <p15:clr>
            <a:srgbClr val="F26B43"/>
          </p15:clr>
        </p15:guide>
        <p15:guide id="4" orient="horz" pos="272">
          <p15:clr>
            <a:srgbClr val="F26B43"/>
          </p15:clr>
        </p15:guide>
        <p15:guide id="5" pos="879">
          <p15:clr>
            <a:srgbClr val="F26B43"/>
          </p15:clr>
        </p15:guide>
        <p15:guide id="6" pos="741">
          <p15:clr>
            <a:srgbClr val="F26B43"/>
          </p15:clr>
        </p15:guide>
        <p15:guide id="7" pos="1368">
          <p15:clr>
            <a:srgbClr val="F26B43"/>
          </p15:clr>
        </p15:guide>
        <p15:guide id="8" pos="1485">
          <p15:clr>
            <a:srgbClr val="F26B43"/>
          </p15:clr>
        </p15:guide>
        <p15:guide id="9" pos="1952">
          <p15:clr>
            <a:srgbClr val="F26B43"/>
          </p15:clr>
        </p15:guide>
        <p15:guide id="10" pos="2090">
          <p15:clr>
            <a:srgbClr val="F26B43"/>
          </p15:clr>
        </p15:guide>
        <p15:guide id="11" pos="2547">
          <p15:clr>
            <a:srgbClr val="F26B43"/>
          </p15:clr>
        </p15:guide>
        <p15:guide id="12" pos="2696">
          <p15:clr>
            <a:srgbClr val="F26B43"/>
          </p15:clr>
        </p15:guide>
        <p15:guide id="13" pos="3165">
          <p15:clr>
            <a:srgbClr val="F26B43"/>
          </p15:clr>
        </p15:guide>
        <p15:guide id="14" pos="3300">
          <p15:clr>
            <a:srgbClr val="F26B43"/>
          </p15:clr>
        </p15:guide>
        <p15:guide id="15" pos="3772">
          <p15:clr>
            <a:srgbClr val="F26B43"/>
          </p15:clr>
        </p15:guide>
        <p15:guide id="16" pos="3908">
          <p15:clr>
            <a:srgbClr val="F26B43"/>
          </p15:clr>
        </p15:guide>
        <p15:guide id="17" pos="4377">
          <p15:clr>
            <a:srgbClr val="F26B43"/>
          </p15:clr>
        </p15:guide>
        <p15:guide id="18" pos="4512">
          <p15:clr>
            <a:srgbClr val="F26B43"/>
          </p15:clr>
        </p15:guide>
        <p15:guide id="19" pos="4985">
          <p15:clr>
            <a:srgbClr val="F26B43"/>
          </p15:clr>
        </p15:guide>
        <p15:guide id="20" pos="5118">
          <p15:clr>
            <a:srgbClr val="F26B43"/>
          </p15:clr>
        </p15:guide>
        <p15:guide id="21" pos="5589">
          <p15:clr>
            <a:srgbClr val="F26B43"/>
          </p15:clr>
        </p15:guide>
        <p15:guide id="22" pos="5726">
          <p15:clr>
            <a:srgbClr val="F26B43"/>
          </p15:clr>
        </p15:guide>
        <p15:guide id="23" pos="6195">
          <p15:clr>
            <a:srgbClr val="F26B43"/>
          </p15:clr>
        </p15:guide>
        <p15:guide id="24" pos="6332">
          <p15:clr>
            <a:srgbClr val="F26B43"/>
          </p15:clr>
        </p15:guide>
        <p15:guide id="25" pos="6801">
          <p15:clr>
            <a:srgbClr val="F26B43"/>
          </p15:clr>
        </p15:guide>
        <p15:guide id="26" pos="6938">
          <p15:clr>
            <a:srgbClr val="F26B43"/>
          </p15:clr>
        </p15:guide>
        <p15:guide id="27" orient="horz" pos="2160">
          <p15:clr>
            <a:srgbClr val="F26B43"/>
          </p15:clr>
        </p15:guide>
        <p15:guide id="28" orient="horz" pos="696">
          <p15:clr>
            <a:srgbClr val="F26B43"/>
          </p15:clr>
        </p15:guide>
        <p15:guide id="29" orient="horz" pos="1242">
          <p15:clr>
            <a:srgbClr val="F26B43"/>
          </p15:clr>
        </p15:guide>
        <p15:guide id="30" orient="horz" pos="10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3"/>
          <a:srcRect l="6765" t="8892" r="26853" b="13370"/>
          <a:stretch/>
        </p:blipFill>
        <p:spPr bwMode="auto">
          <a:xfrm>
            <a:off x="6090249" y="1"/>
            <a:ext cx="6101751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Текст 1">
            <a:extLst>
              <a:ext uri="{FF2B5EF4-FFF2-40B4-BE49-F238E27FC236}">
                <a16:creationId xmlns:a16="http://schemas.microsoft.com/office/drawing/2014/main" id="{0572AAF4-13F6-465B-96F3-DF45D65EA8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4665" y="4663263"/>
            <a:ext cx="5160043" cy="865809"/>
          </a:xfrm>
        </p:spPr>
        <p:txBody>
          <a:bodyPr/>
          <a:lstStyle/>
          <a:p>
            <a:pPr algn="ctr"/>
            <a:r>
              <a:rPr lang="ru-RU" sz="1800" b="1" dirty="0"/>
              <a:t>Механизмы защиты от мошеннических операций с заемными денежными средствами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22767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ижний колонтитул 20">
            <a:extLst>
              <a:ext uri="{FF2B5EF4-FFF2-40B4-BE49-F238E27FC236}">
                <a16:creationId xmlns:a16="http://schemas.microsoft.com/office/drawing/2014/main" id="{A3321FDC-0876-4EDD-A931-D3C6360F1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29492" y="266248"/>
            <a:ext cx="8897421" cy="661557"/>
          </a:xfrm>
        </p:spPr>
        <p:txBody>
          <a:bodyPr/>
          <a:lstStyle/>
          <a:p>
            <a:pPr algn="just"/>
            <a:r>
              <a:rPr lang="ru-RU" sz="1600" dirty="0"/>
              <a:t>Новые способы защиты граждан от мошеннических переводов</a:t>
            </a:r>
          </a:p>
        </p:txBody>
      </p:sp>
      <p:sp>
        <p:nvSpPr>
          <p:cNvPr id="22" name="Номер слайда 21">
            <a:extLst>
              <a:ext uri="{FF2B5EF4-FFF2-40B4-BE49-F238E27FC236}">
                <a16:creationId xmlns:a16="http://schemas.microsoft.com/office/drawing/2014/main" id="{9880DF66-14B3-4AA5-A2A1-FC8C6914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074" y="384573"/>
            <a:ext cx="744537" cy="324000"/>
          </a:xfrm>
        </p:spPr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2</a:t>
            </a:fld>
            <a:endParaRPr lang="ru-RU" dirty="0">
              <a:solidFill>
                <a:srgbClr val="888A8D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1066678"/>
            <a:ext cx="12192000" cy="0"/>
          </a:xfrm>
          <a:prstGeom prst="line">
            <a:avLst/>
          </a:prstGeom>
          <a:ln w="12700">
            <a:solidFill>
              <a:srgbClr val="1D13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78920" y="1344425"/>
            <a:ext cx="648419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27342" y="1251648"/>
            <a:ext cx="1025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Проверка Сим-карт</a:t>
            </a:r>
            <a:endParaRPr lang="ru-RU" sz="2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74746" y="2035099"/>
            <a:ext cx="5561555" cy="4545410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Почему стоит проверять какие Сим-карты зарегистрированы на человека:</a:t>
            </a:r>
          </a:p>
          <a:p>
            <a:endParaRPr lang="ru-RU" dirty="0"/>
          </a:p>
          <a:p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sz="2200" dirty="0" smtClean="0"/>
              <a:t>Защита от мошенников</a:t>
            </a:r>
          </a:p>
          <a:p>
            <a:pPr marL="285750" indent="-285750">
              <a:buFontTx/>
              <a:buChar char="-"/>
            </a:pPr>
            <a:r>
              <a:rPr lang="ru-RU" sz="2200" dirty="0" smtClean="0"/>
              <a:t>Контроль «семейных номеров»</a:t>
            </a:r>
          </a:p>
          <a:p>
            <a:pPr marL="285750" indent="-285750">
              <a:buFontTx/>
              <a:buChar char="-"/>
            </a:pPr>
            <a:r>
              <a:rPr lang="ru-RU" sz="2200" dirty="0" smtClean="0"/>
              <a:t>Соблюдение лимита по количеству Сим-карт</a:t>
            </a:r>
            <a:endParaRPr lang="ru-RU" sz="2200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1837055" y="1158680"/>
            <a:ext cx="784874" cy="784417"/>
            <a:chOff x="3950262" y="5077382"/>
            <a:chExt cx="1154285" cy="1117597"/>
          </a:xfrm>
        </p:grpSpPr>
        <p:sp>
          <p:nvSpPr>
            <p:cNvPr id="27" name="Google Shape;3258;p74"/>
            <p:cNvSpPr/>
            <p:nvPr/>
          </p:nvSpPr>
          <p:spPr>
            <a:xfrm>
              <a:off x="3950262" y="5078758"/>
              <a:ext cx="1154285" cy="1116221"/>
            </a:xfrm>
            <a:custGeom>
              <a:avLst/>
              <a:gdLst/>
              <a:ahLst/>
              <a:cxnLst/>
              <a:rect l="l" t="t" r="r" b="b"/>
              <a:pathLst>
                <a:path w="25138" h="24309" extrusionOk="0">
                  <a:moveTo>
                    <a:pt x="8967" y="1"/>
                  </a:moveTo>
                  <a:lnTo>
                    <a:pt x="1185" y="4074"/>
                  </a:lnTo>
                  <a:cubicBezTo>
                    <a:pt x="334" y="4530"/>
                    <a:pt x="0" y="5563"/>
                    <a:pt x="456" y="6414"/>
                  </a:cubicBezTo>
                  <a:lnTo>
                    <a:pt x="9392" y="23375"/>
                  </a:lnTo>
                  <a:cubicBezTo>
                    <a:pt x="9688" y="23967"/>
                    <a:pt x="10293" y="24309"/>
                    <a:pt x="10920" y="24309"/>
                  </a:cubicBezTo>
                  <a:cubicBezTo>
                    <a:pt x="11195" y="24309"/>
                    <a:pt x="11474" y="24243"/>
                    <a:pt x="11733" y="24105"/>
                  </a:cubicBezTo>
                  <a:lnTo>
                    <a:pt x="23982" y="17661"/>
                  </a:lnTo>
                  <a:cubicBezTo>
                    <a:pt x="24833" y="17205"/>
                    <a:pt x="25137" y="16171"/>
                    <a:pt x="24712" y="15320"/>
                  </a:cubicBezTo>
                  <a:lnTo>
                    <a:pt x="18237" y="3040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rgbClr val="90CAF9">
                <a:alpha val="61000"/>
              </a:srgbClr>
            </a:solidFill>
            <a:ln w="3175"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alpha val="95000"/>
                  </a:schemeClr>
                </a:solidFill>
              </a:endParaRPr>
            </a:p>
          </p:txBody>
        </p:sp>
        <p:sp>
          <p:nvSpPr>
            <p:cNvPr id="28" name="Google Shape;3259;p74"/>
            <p:cNvSpPr/>
            <p:nvPr/>
          </p:nvSpPr>
          <p:spPr>
            <a:xfrm>
              <a:off x="4361962" y="5077382"/>
              <a:ext cx="425751" cy="259208"/>
            </a:xfrm>
            <a:custGeom>
              <a:avLst/>
              <a:gdLst/>
              <a:ahLst/>
              <a:cxnLst/>
              <a:rect l="l" t="t" r="r" b="b"/>
              <a:pathLst>
                <a:path w="9272" h="5645" extrusionOk="0">
                  <a:moveTo>
                    <a:pt x="1" y="1"/>
                  </a:moveTo>
                  <a:lnTo>
                    <a:pt x="2524" y="4773"/>
                  </a:lnTo>
                  <a:cubicBezTo>
                    <a:pt x="2802" y="5329"/>
                    <a:pt x="3366" y="5644"/>
                    <a:pt x="3952" y="5644"/>
                  </a:cubicBezTo>
                  <a:cubicBezTo>
                    <a:pt x="4198" y="5644"/>
                    <a:pt x="4448" y="5589"/>
                    <a:pt x="4682" y="5472"/>
                  </a:cubicBezTo>
                  <a:lnTo>
                    <a:pt x="9271" y="30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0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alpha val="52000"/>
                  </a:schemeClr>
                </a:solidFill>
              </a:endParaRPr>
            </a:p>
          </p:txBody>
        </p:sp>
        <p:sp>
          <p:nvSpPr>
            <p:cNvPr id="29" name="Google Shape;3260;p74"/>
            <p:cNvSpPr/>
            <p:nvPr/>
          </p:nvSpPr>
          <p:spPr>
            <a:xfrm>
              <a:off x="4490394" y="5216971"/>
              <a:ext cx="330794" cy="140969"/>
            </a:xfrm>
            <a:custGeom>
              <a:avLst/>
              <a:gdLst/>
              <a:ahLst/>
              <a:cxnLst/>
              <a:rect l="l" t="t" r="r" b="b"/>
              <a:pathLst>
                <a:path w="7204" h="3070" extrusionOk="0">
                  <a:moveTo>
                    <a:pt x="6505" y="0"/>
                  </a:moveTo>
                  <a:lnTo>
                    <a:pt x="1915" y="2401"/>
                  </a:lnTo>
                  <a:cubicBezTo>
                    <a:pt x="1915" y="2401"/>
                    <a:pt x="1522" y="2593"/>
                    <a:pt x="1049" y="2593"/>
                  </a:cubicBezTo>
                  <a:cubicBezTo>
                    <a:pt x="701" y="2593"/>
                    <a:pt x="310" y="2489"/>
                    <a:pt x="0" y="2128"/>
                  </a:cubicBezTo>
                  <a:lnTo>
                    <a:pt x="0" y="2128"/>
                  </a:lnTo>
                  <a:cubicBezTo>
                    <a:pt x="320" y="2718"/>
                    <a:pt x="938" y="3069"/>
                    <a:pt x="1597" y="3069"/>
                  </a:cubicBezTo>
                  <a:cubicBezTo>
                    <a:pt x="1753" y="3069"/>
                    <a:pt x="1910" y="3050"/>
                    <a:pt x="2067" y="3009"/>
                  </a:cubicBezTo>
                  <a:lnTo>
                    <a:pt x="2219" y="2948"/>
                  </a:lnTo>
                  <a:cubicBezTo>
                    <a:pt x="2888" y="2736"/>
                    <a:pt x="7204" y="1368"/>
                    <a:pt x="7174" y="1277"/>
                  </a:cubicBezTo>
                  <a:cubicBezTo>
                    <a:pt x="7143" y="1186"/>
                    <a:pt x="6505" y="0"/>
                    <a:pt x="65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alpha val="52000"/>
                  </a:schemeClr>
                </a:solidFill>
              </a:endParaRPr>
            </a:p>
          </p:txBody>
        </p:sp>
        <p:sp>
          <p:nvSpPr>
            <p:cNvPr id="30" name="Google Shape;3261;p74"/>
            <p:cNvSpPr/>
            <p:nvPr/>
          </p:nvSpPr>
          <p:spPr>
            <a:xfrm>
              <a:off x="4361962" y="5077382"/>
              <a:ext cx="425751" cy="259208"/>
            </a:xfrm>
            <a:custGeom>
              <a:avLst/>
              <a:gdLst/>
              <a:ahLst/>
              <a:cxnLst/>
              <a:rect l="l" t="t" r="r" b="b"/>
              <a:pathLst>
                <a:path w="9272" h="5645" extrusionOk="0">
                  <a:moveTo>
                    <a:pt x="1" y="1"/>
                  </a:moveTo>
                  <a:lnTo>
                    <a:pt x="2524" y="4773"/>
                  </a:lnTo>
                  <a:cubicBezTo>
                    <a:pt x="2802" y="5329"/>
                    <a:pt x="3366" y="5644"/>
                    <a:pt x="3952" y="5644"/>
                  </a:cubicBezTo>
                  <a:cubicBezTo>
                    <a:pt x="4198" y="5644"/>
                    <a:pt x="4448" y="5589"/>
                    <a:pt x="4682" y="5472"/>
                  </a:cubicBezTo>
                  <a:lnTo>
                    <a:pt x="9271" y="30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82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alpha val="52000"/>
                  </a:schemeClr>
                </a:solidFill>
              </a:endParaRPr>
            </a:p>
          </p:txBody>
        </p:sp>
        <p:sp>
          <p:nvSpPr>
            <p:cNvPr id="31" name="Google Shape;3262;p74"/>
            <p:cNvSpPr/>
            <p:nvPr/>
          </p:nvSpPr>
          <p:spPr>
            <a:xfrm>
              <a:off x="4163781" y="5313031"/>
              <a:ext cx="262421" cy="137249"/>
            </a:xfrm>
            <a:custGeom>
              <a:avLst/>
              <a:gdLst/>
              <a:ahLst/>
              <a:cxnLst/>
              <a:rect l="l" t="t" r="r" b="b"/>
              <a:pathLst>
                <a:path w="5715" h="2989" extrusionOk="0">
                  <a:moveTo>
                    <a:pt x="5672" y="1"/>
                  </a:moveTo>
                  <a:cubicBezTo>
                    <a:pt x="5530" y="1"/>
                    <a:pt x="4301" y="563"/>
                    <a:pt x="2797" y="1373"/>
                  </a:cubicBezTo>
                  <a:cubicBezTo>
                    <a:pt x="1247" y="2224"/>
                    <a:pt x="1" y="2923"/>
                    <a:pt x="31" y="2984"/>
                  </a:cubicBezTo>
                  <a:cubicBezTo>
                    <a:pt x="32" y="2987"/>
                    <a:pt x="36" y="2988"/>
                    <a:pt x="43" y="2988"/>
                  </a:cubicBezTo>
                  <a:cubicBezTo>
                    <a:pt x="180" y="2988"/>
                    <a:pt x="1411" y="2398"/>
                    <a:pt x="2919" y="1586"/>
                  </a:cubicBezTo>
                  <a:cubicBezTo>
                    <a:pt x="4469" y="765"/>
                    <a:pt x="5715" y="66"/>
                    <a:pt x="5685" y="5"/>
                  </a:cubicBezTo>
                  <a:cubicBezTo>
                    <a:pt x="5683" y="2"/>
                    <a:pt x="5679" y="1"/>
                    <a:pt x="567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alpha val="52000"/>
                  </a:schemeClr>
                </a:solidFill>
              </a:endParaRPr>
            </a:p>
          </p:txBody>
        </p:sp>
        <p:sp>
          <p:nvSpPr>
            <p:cNvPr id="32" name="Google Shape;3263;p74"/>
            <p:cNvSpPr/>
            <p:nvPr/>
          </p:nvSpPr>
          <p:spPr>
            <a:xfrm>
              <a:off x="4227973" y="5348020"/>
              <a:ext cx="432730" cy="226375"/>
            </a:xfrm>
            <a:custGeom>
              <a:avLst/>
              <a:gdLst/>
              <a:ahLst/>
              <a:cxnLst/>
              <a:rect l="l" t="t" r="r" b="b"/>
              <a:pathLst>
                <a:path w="9424" h="4930" extrusionOk="0">
                  <a:moveTo>
                    <a:pt x="9386" y="1"/>
                  </a:moveTo>
                  <a:cubicBezTo>
                    <a:pt x="9246" y="1"/>
                    <a:pt x="7164" y="1043"/>
                    <a:pt x="4651" y="2344"/>
                  </a:cubicBezTo>
                  <a:cubicBezTo>
                    <a:pt x="2068" y="3712"/>
                    <a:pt x="1" y="4867"/>
                    <a:pt x="31" y="4927"/>
                  </a:cubicBezTo>
                  <a:cubicBezTo>
                    <a:pt x="32" y="4929"/>
                    <a:pt x="34" y="4930"/>
                    <a:pt x="38" y="4930"/>
                  </a:cubicBezTo>
                  <a:cubicBezTo>
                    <a:pt x="178" y="4930"/>
                    <a:pt x="2260" y="3888"/>
                    <a:pt x="4773" y="2587"/>
                  </a:cubicBezTo>
                  <a:cubicBezTo>
                    <a:pt x="7357" y="1219"/>
                    <a:pt x="9423" y="64"/>
                    <a:pt x="9393" y="3"/>
                  </a:cubicBezTo>
                  <a:cubicBezTo>
                    <a:pt x="9392" y="2"/>
                    <a:pt x="9390" y="1"/>
                    <a:pt x="938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alpha val="52000"/>
                  </a:schemeClr>
                </a:solidFill>
              </a:endParaRPr>
            </a:p>
          </p:txBody>
        </p:sp>
        <p:sp>
          <p:nvSpPr>
            <p:cNvPr id="33" name="Google Shape;3264;p74"/>
            <p:cNvSpPr/>
            <p:nvPr/>
          </p:nvSpPr>
          <p:spPr>
            <a:xfrm>
              <a:off x="4282432" y="5431777"/>
              <a:ext cx="470383" cy="245891"/>
            </a:xfrm>
            <a:custGeom>
              <a:avLst/>
              <a:gdLst/>
              <a:ahLst/>
              <a:cxnLst/>
              <a:rect l="l" t="t" r="r" b="b"/>
              <a:pathLst>
                <a:path w="10244" h="5355" extrusionOk="0">
                  <a:moveTo>
                    <a:pt x="10207" y="1"/>
                  </a:moveTo>
                  <a:cubicBezTo>
                    <a:pt x="10066" y="1"/>
                    <a:pt x="7802" y="1134"/>
                    <a:pt x="5076" y="2556"/>
                  </a:cubicBezTo>
                  <a:cubicBezTo>
                    <a:pt x="2250" y="4046"/>
                    <a:pt x="0" y="5292"/>
                    <a:pt x="31" y="5353"/>
                  </a:cubicBezTo>
                  <a:cubicBezTo>
                    <a:pt x="31" y="5354"/>
                    <a:pt x="34" y="5355"/>
                    <a:pt x="37" y="5355"/>
                  </a:cubicBezTo>
                  <a:cubicBezTo>
                    <a:pt x="178" y="5355"/>
                    <a:pt x="2442" y="4222"/>
                    <a:pt x="5198" y="2799"/>
                  </a:cubicBezTo>
                  <a:cubicBezTo>
                    <a:pt x="7994" y="1310"/>
                    <a:pt x="10244" y="64"/>
                    <a:pt x="10213" y="3"/>
                  </a:cubicBezTo>
                  <a:cubicBezTo>
                    <a:pt x="10212" y="1"/>
                    <a:pt x="10210" y="1"/>
                    <a:pt x="1020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alpha val="52000"/>
                  </a:schemeClr>
                </a:solidFill>
              </a:endParaRPr>
            </a:p>
          </p:txBody>
        </p:sp>
        <p:sp>
          <p:nvSpPr>
            <p:cNvPr id="34" name="Google Shape;3265;p74"/>
            <p:cNvSpPr/>
            <p:nvPr/>
          </p:nvSpPr>
          <p:spPr>
            <a:xfrm>
              <a:off x="4334044" y="5529490"/>
              <a:ext cx="470429" cy="245891"/>
            </a:xfrm>
            <a:custGeom>
              <a:avLst/>
              <a:gdLst/>
              <a:ahLst/>
              <a:cxnLst/>
              <a:rect l="l" t="t" r="r" b="b"/>
              <a:pathLst>
                <a:path w="10245" h="5355" extrusionOk="0">
                  <a:moveTo>
                    <a:pt x="10207" y="0"/>
                  </a:moveTo>
                  <a:cubicBezTo>
                    <a:pt x="10067" y="0"/>
                    <a:pt x="7803" y="1134"/>
                    <a:pt x="5077" y="2556"/>
                  </a:cubicBezTo>
                  <a:cubicBezTo>
                    <a:pt x="2250" y="4045"/>
                    <a:pt x="1" y="5292"/>
                    <a:pt x="31" y="5352"/>
                  </a:cubicBezTo>
                  <a:cubicBezTo>
                    <a:pt x="32" y="5354"/>
                    <a:pt x="34" y="5355"/>
                    <a:pt x="38" y="5355"/>
                  </a:cubicBezTo>
                  <a:cubicBezTo>
                    <a:pt x="179" y="5355"/>
                    <a:pt x="2443" y="4221"/>
                    <a:pt x="5199" y="2799"/>
                  </a:cubicBezTo>
                  <a:cubicBezTo>
                    <a:pt x="7995" y="1310"/>
                    <a:pt x="10244" y="63"/>
                    <a:pt x="10214" y="3"/>
                  </a:cubicBezTo>
                  <a:cubicBezTo>
                    <a:pt x="10213" y="1"/>
                    <a:pt x="10211" y="0"/>
                    <a:pt x="1020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alpha val="52000"/>
                  </a:schemeClr>
                </a:solidFill>
              </a:endParaRPr>
            </a:p>
          </p:txBody>
        </p:sp>
        <p:sp>
          <p:nvSpPr>
            <p:cNvPr id="35" name="Google Shape;3266;p74"/>
            <p:cNvSpPr/>
            <p:nvPr/>
          </p:nvSpPr>
          <p:spPr>
            <a:xfrm>
              <a:off x="4385702" y="5652602"/>
              <a:ext cx="470383" cy="245891"/>
            </a:xfrm>
            <a:custGeom>
              <a:avLst/>
              <a:gdLst/>
              <a:ahLst/>
              <a:cxnLst/>
              <a:rect l="l" t="t" r="r" b="b"/>
              <a:pathLst>
                <a:path w="10244" h="5355" extrusionOk="0">
                  <a:moveTo>
                    <a:pt x="10207" y="0"/>
                  </a:moveTo>
                  <a:cubicBezTo>
                    <a:pt x="10063" y="0"/>
                    <a:pt x="7801" y="1105"/>
                    <a:pt x="5077" y="2556"/>
                  </a:cubicBezTo>
                  <a:cubicBezTo>
                    <a:pt x="2250" y="4045"/>
                    <a:pt x="1" y="5291"/>
                    <a:pt x="31" y="5352"/>
                  </a:cubicBezTo>
                  <a:cubicBezTo>
                    <a:pt x="32" y="5354"/>
                    <a:pt x="34" y="5354"/>
                    <a:pt x="38" y="5354"/>
                  </a:cubicBezTo>
                  <a:cubicBezTo>
                    <a:pt x="178" y="5354"/>
                    <a:pt x="2442" y="4221"/>
                    <a:pt x="5168" y="2799"/>
                  </a:cubicBezTo>
                  <a:cubicBezTo>
                    <a:pt x="7995" y="1309"/>
                    <a:pt x="10244" y="63"/>
                    <a:pt x="10213" y="2"/>
                  </a:cubicBezTo>
                  <a:cubicBezTo>
                    <a:pt x="10213" y="1"/>
                    <a:pt x="10210" y="0"/>
                    <a:pt x="1020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alpha val="52000"/>
                  </a:schemeClr>
                </a:solidFill>
              </a:endParaRPr>
            </a:p>
          </p:txBody>
        </p:sp>
        <p:sp>
          <p:nvSpPr>
            <p:cNvPr id="36" name="Google Shape;3267;p74"/>
            <p:cNvSpPr/>
            <p:nvPr/>
          </p:nvSpPr>
          <p:spPr>
            <a:xfrm>
              <a:off x="4437360" y="5750272"/>
              <a:ext cx="470383" cy="245891"/>
            </a:xfrm>
            <a:custGeom>
              <a:avLst/>
              <a:gdLst/>
              <a:ahLst/>
              <a:cxnLst/>
              <a:rect l="l" t="t" r="r" b="b"/>
              <a:pathLst>
                <a:path w="10244" h="5355" extrusionOk="0">
                  <a:moveTo>
                    <a:pt x="10206" y="1"/>
                  </a:moveTo>
                  <a:cubicBezTo>
                    <a:pt x="10063" y="1"/>
                    <a:pt x="7799" y="1105"/>
                    <a:pt x="5046" y="2556"/>
                  </a:cubicBezTo>
                  <a:cubicBezTo>
                    <a:pt x="2249" y="4046"/>
                    <a:pt x="0" y="5292"/>
                    <a:pt x="31" y="5353"/>
                  </a:cubicBezTo>
                  <a:cubicBezTo>
                    <a:pt x="31" y="5354"/>
                    <a:pt x="34" y="5355"/>
                    <a:pt x="37" y="5355"/>
                  </a:cubicBezTo>
                  <a:cubicBezTo>
                    <a:pt x="178" y="5355"/>
                    <a:pt x="2442" y="4222"/>
                    <a:pt x="5167" y="2799"/>
                  </a:cubicBezTo>
                  <a:cubicBezTo>
                    <a:pt x="7994" y="1310"/>
                    <a:pt x="10243" y="64"/>
                    <a:pt x="10213" y="3"/>
                  </a:cubicBezTo>
                  <a:cubicBezTo>
                    <a:pt x="10212" y="1"/>
                    <a:pt x="10210" y="1"/>
                    <a:pt x="1020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alpha val="52000"/>
                  </a:schemeClr>
                </a:solidFill>
              </a:endParaRPr>
            </a:p>
          </p:txBody>
        </p:sp>
      </p:grpSp>
      <p:sp>
        <p:nvSpPr>
          <p:cNvPr id="23" name="Скругленный прямоугольник 22"/>
          <p:cNvSpPr/>
          <p:nvPr/>
        </p:nvSpPr>
        <p:spPr>
          <a:xfrm>
            <a:off x="206261" y="2035099"/>
            <a:ext cx="5561555" cy="4545410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60" y="2703420"/>
            <a:ext cx="4716556" cy="314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8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72845" y="2860092"/>
            <a:ext cx="2110997" cy="45110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Нижний колонтитул 20">
            <a:extLst>
              <a:ext uri="{FF2B5EF4-FFF2-40B4-BE49-F238E27FC236}">
                <a16:creationId xmlns:a16="http://schemas.microsoft.com/office/drawing/2014/main" id="{A3321FDC-0876-4EDD-A931-D3C6360F1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29492" y="266248"/>
            <a:ext cx="8897421" cy="661557"/>
          </a:xfrm>
        </p:spPr>
        <p:txBody>
          <a:bodyPr/>
          <a:lstStyle/>
          <a:p>
            <a:pPr algn="just"/>
            <a:r>
              <a:rPr lang="ru-RU" sz="1600" dirty="0"/>
              <a:t>Новые способы защиты граждан от мошеннических переводов</a:t>
            </a:r>
          </a:p>
        </p:txBody>
      </p:sp>
      <p:sp>
        <p:nvSpPr>
          <p:cNvPr id="22" name="Номер слайда 21">
            <a:extLst>
              <a:ext uri="{FF2B5EF4-FFF2-40B4-BE49-F238E27FC236}">
                <a16:creationId xmlns:a16="http://schemas.microsoft.com/office/drawing/2014/main" id="{9880DF66-14B3-4AA5-A2A1-FC8C6914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074" y="384573"/>
            <a:ext cx="744537" cy="324000"/>
          </a:xfrm>
        </p:spPr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3</a:t>
            </a:fld>
            <a:endParaRPr lang="ru-RU" dirty="0">
              <a:solidFill>
                <a:srgbClr val="888A8D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1066678"/>
            <a:ext cx="12192000" cy="0"/>
          </a:xfrm>
          <a:prstGeom prst="line">
            <a:avLst/>
          </a:prstGeom>
          <a:ln w="12700">
            <a:solidFill>
              <a:srgbClr val="1D13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78920" y="1344425"/>
            <a:ext cx="648419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27342" y="1251648"/>
            <a:ext cx="1025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Проверка Сим-карт</a:t>
            </a:r>
            <a:endParaRPr lang="ru-RU" sz="2400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2216839" y="1070028"/>
            <a:ext cx="784874" cy="784417"/>
            <a:chOff x="3950262" y="5077382"/>
            <a:chExt cx="1154285" cy="1117597"/>
          </a:xfrm>
        </p:grpSpPr>
        <p:sp>
          <p:nvSpPr>
            <p:cNvPr id="27" name="Google Shape;3258;p74"/>
            <p:cNvSpPr/>
            <p:nvPr/>
          </p:nvSpPr>
          <p:spPr>
            <a:xfrm>
              <a:off x="3950262" y="5078758"/>
              <a:ext cx="1154285" cy="1116221"/>
            </a:xfrm>
            <a:custGeom>
              <a:avLst/>
              <a:gdLst/>
              <a:ahLst/>
              <a:cxnLst/>
              <a:rect l="l" t="t" r="r" b="b"/>
              <a:pathLst>
                <a:path w="25138" h="24309" extrusionOk="0">
                  <a:moveTo>
                    <a:pt x="8967" y="1"/>
                  </a:moveTo>
                  <a:lnTo>
                    <a:pt x="1185" y="4074"/>
                  </a:lnTo>
                  <a:cubicBezTo>
                    <a:pt x="334" y="4530"/>
                    <a:pt x="0" y="5563"/>
                    <a:pt x="456" y="6414"/>
                  </a:cubicBezTo>
                  <a:lnTo>
                    <a:pt x="9392" y="23375"/>
                  </a:lnTo>
                  <a:cubicBezTo>
                    <a:pt x="9688" y="23967"/>
                    <a:pt x="10293" y="24309"/>
                    <a:pt x="10920" y="24309"/>
                  </a:cubicBezTo>
                  <a:cubicBezTo>
                    <a:pt x="11195" y="24309"/>
                    <a:pt x="11474" y="24243"/>
                    <a:pt x="11733" y="24105"/>
                  </a:cubicBezTo>
                  <a:lnTo>
                    <a:pt x="23982" y="17661"/>
                  </a:lnTo>
                  <a:cubicBezTo>
                    <a:pt x="24833" y="17205"/>
                    <a:pt x="25137" y="16171"/>
                    <a:pt x="24712" y="15320"/>
                  </a:cubicBezTo>
                  <a:lnTo>
                    <a:pt x="18237" y="3040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rgbClr val="90CAF9">
                <a:alpha val="61000"/>
              </a:srgbClr>
            </a:solidFill>
            <a:ln w="3175"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alpha val="95000"/>
                  </a:schemeClr>
                </a:solidFill>
              </a:endParaRPr>
            </a:p>
          </p:txBody>
        </p:sp>
        <p:sp>
          <p:nvSpPr>
            <p:cNvPr id="28" name="Google Shape;3259;p74"/>
            <p:cNvSpPr/>
            <p:nvPr/>
          </p:nvSpPr>
          <p:spPr>
            <a:xfrm>
              <a:off x="4361962" y="5077382"/>
              <a:ext cx="425751" cy="259208"/>
            </a:xfrm>
            <a:custGeom>
              <a:avLst/>
              <a:gdLst/>
              <a:ahLst/>
              <a:cxnLst/>
              <a:rect l="l" t="t" r="r" b="b"/>
              <a:pathLst>
                <a:path w="9272" h="5645" extrusionOk="0">
                  <a:moveTo>
                    <a:pt x="1" y="1"/>
                  </a:moveTo>
                  <a:lnTo>
                    <a:pt x="2524" y="4773"/>
                  </a:lnTo>
                  <a:cubicBezTo>
                    <a:pt x="2802" y="5329"/>
                    <a:pt x="3366" y="5644"/>
                    <a:pt x="3952" y="5644"/>
                  </a:cubicBezTo>
                  <a:cubicBezTo>
                    <a:pt x="4198" y="5644"/>
                    <a:pt x="4448" y="5589"/>
                    <a:pt x="4682" y="5472"/>
                  </a:cubicBezTo>
                  <a:lnTo>
                    <a:pt x="9271" y="30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0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alpha val="52000"/>
                  </a:schemeClr>
                </a:solidFill>
              </a:endParaRPr>
            </a:p>
          </p:txBody>
        </p:sp>
        <p:sp>
          <p:nvSpPr>
            <p:cNvPr id="29" name="Google Shape;3260;p74"/>
            <p:cNvSpPr/>
            <p:nvPr/>
          </p:nvSpPr>
          <p:spPr>
            <a:xfrm>
              <a:off x="4490394" y="5216971"/>
              <a:ext cx="330794" cy="140969"/>
            </a:xfrm>
            <a:custGeom>
              <a:avLst/>
              <a:gdLst/>
              <a:ahLst/>
              <a:cxnLst/>
              <a:rect l="l" t="t" r="r" b="b"/>
              <a:pathLst>
                <a:path w="7204" h="3070" extrusionOk="0">
                  <a:moveTo>
                    <a:pt x="6505" y="0"/>
                  </a:moveTo>
                  <a:lnTo>
                    <a:pt x="1915" y="2401"/>
                  </a:lnTo>
                  <a:cubicBezTo>
                    <a:pt x="1915" y="2401"/>
                    <a:pt x="1522" y="2593"/>
                    <a:pt x="1049" y="2593"/>
                  </a:cubicBezTo>
                  <a:cubicBezTo>
                    <a:pt x="701" y="2593"/>
                    <a:pt x="310" y="2489"/>
                    <a:pt x="0" y="2128"/>
                  </a:cubicBezTo>
                  <a:lnTo>
                    <a:pt x="0" y="2128"/>
                  </a:lnTo>
                  <a:cubicBezTo>
                    <a:pt x="320" y="2718"/>
                    <a:pt x="938" y="3069"/>
                    <a:pt x="1597" y="3069"/>
                  </a:cubicBezTo>
                  <a:cubicBezTo>
                    <a:pt x="1753" y="3069"/>
                    <a:pt x="1910" y="3050"/>
                    <a:pt x="2067" y="3009"/>
                  </a:cubicBezTo>
                  <a:lnTo>
                    <a:pt x="2219" y="2948"/>
                  </a:lnTo>
                  <a:cubicBezTo>
                    <a:pt x="2888" y="2736"/>
                    <a:pt x="7204" y="1368"/>
                    <a:pt x="7174" y="1277"/>
                  </a:cubicBezTo>
                  <a:cubicBezTo>
                    <a:pt x="7143" y="1186"/>
                    <a:pt x="6505" y="0"/>
                    <a:pt x="65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alpha val="52000"/>
                  </a:schemeClr>
                </a:solidFill>
              </a:endParaRPr>
            </a:p>
          </p:txBody>
        </p:sp>
        <p:sp>
          <p:nvSpPr>
            <p:cNvPr id="30" name="Google Shape;3261;p74"/>
            <p:cNvSpPr/>
            <p:nvPr/>
          </p:nvSpPr>
          <p:spPr>
            <a:xfrm>
              <a:off x="4361962" y="5077382"/>
              <a:ext cx="425751" cy="259208"/>
            </a:xfrm>
            <a:custGeom>
              <a:avLst/>
              <a:gdLst/>
              <a:ahLst/>
              <a:cxnLst/>
              <a:rect l="l" t="t" r="r" b="b"/>
              <a:pathLst>
                <a:path w="9272" h="5645" extrusionOk="0">
                  <a:moveTo>
                    <a:pt x="1" y="1"/>
                  </a:moveTo>
                  <a:lnTo>
                    <a:pt x="2524" y="4773"/>
                  </a:lnTo>
                  <a:cubicBezTo>
                    <a:pt x="2802" y="5329"/>
                    <a:pt x="3366" y="5644"/>
                    <a:pt x="3952" y="5644"/>
                  </a:cubicBezTo>
                  <a:cubicBezTo>
                    <a:pt x="4198" y="5644"/>
                    <a:pt x="4448" y="5589"/>
                    <a:pt x="4682" y="5472"/>
                  </a:cubicBezTo>
                  <a:lnTo>
                    <a:pt x="9271" y="30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82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alpha val="52000"/>
                  </a:schemeClr>
                </a:solidFill>
              </a:endParaRPr>
            </a:p>
          </p:txBody>
        </p:sp>
        <p:sp>
          <p:nvSpPr>
            <p:cNvPr id="31" name="Google Shape;3262;p74"/>
            <p:cNvSpPr/>
            <p:nvPr/>
          </p:nvSpPr>
          <p:spPr>
            <a:xfrm>
              <a:off x="4163781" y="5313031"/>
              <a:ext cx="262421" cy="137249"/>
            </a:xfrm>
            <a:custGeom>
              <a:avLst/>
              <a:gdLst/>
              <a:ahLst/>
              <a:cxnLst/>
              <a:rect l="l" t="t" r="r" b="b"/>
              <a:pathLst>
                <a:path w="5715" h="2989" extrusionOk="0">
                  <a:moveTo>
                    <a:pt x="5672" y="1"/>
                  </a:moveTo>
                  <a:cubicBezTo>
                    <a:pt x="5530" y="1"/>
                    <a:pt x="4301" y="563"/>
                    <a:pt x="2797" y="1373"/>
                  </a:cubicBezTo>
                  <a:cubicBezTo>
                    <a:pt x="1247" y="2224"/>
                    <a:pt x="1" y="2923"/>
                    <a:pt x="31" y="2984"/>
                  </a:cubicBezTo>
                  <a:cubicBezTo>
                    <a:pt x="32" y="2987"/>
                    <a:pt x="36" y="2988"/>
                    <a:pt x="43" y="2988"/>
                  </a:cubicBezTo>
                  <a:cubicBezTo>
                    <a:pt x="180" y="2988"/>
                    <a:pt x="1411" y="2398"/>
                    <a:pt x="2919" y="1586"/>
                  </a:cubicBezTo>
                  <a:cubicBezTo>
                    <a:pt x="4469" y="765"/>
                    <a:pt x="5715" y="66"/>
                    <a:pt x="5685" y="5"/>
                  </a:cubicBezTo>
                  <a:cubicBezTo>
                    <a:pt x="5683" y="2"/>
                    <a:pt x="5679" y="1"/>
                    <a:pt x="567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alpha val="52000"/>
                  </a:schemeClr>
                </a:solidFill>
              </a:endParaRPr>
            </a:p>
          </p:txBody>
        </p:sp>
        <p:sp>
          <p:nvSpPr>
            <p:cNvPr id="32" name="Google Shape;3263;p74"/>
            <p:cNvSpPr/>
            <p:nvPr/>
          </p:nvSpPr>
          <p:spPr>
            <a:xfrm>
              <a:off x="4227973" y="5348020"/>
              <a:ext cx="432730" cy="226375"/>
            </a:xfrm>
            <a:custGeom>
              <a:avLst/>
              <a:gdLst/>
              <a:ahLst/>
              <a:cxnLst/>
              <a:rect l="l" t="t" r="r" b="b"/>
              <a:pathLst>
                <a:path w="9424" h="4930" extrusionOk="0">
                  <a:moveTo>
                    <a:pt x="9386" y="1"/>
                  </a:moveTo>
                  <a:cubicBezTo>
                    <a:pt x="9246" y="1"/>
                    <a:pt x="7164" y="1043"/>
                    <a:pt x="4651" y="2344"/>
                  </a:cubicBezTo>
                  <a:cubicBezTo>
                    <a:pt x="2068" y="3712"/>
                    <a:pt x="1" y="4867"/>
                    <a:pt x="31" y="4927"/>
                  </a:cubicBezTo>
                  <a:cubicBezTo>
                    <a:pt x="32" y="4929"/>
                    <a:pt x="34" y="4930"/>
                    <a:pt x="38" y="4930"/>
                  </a:cubicBezTo>
                  <a:cubicBezTo>
                    <a:pt x="178" y="4930"/>
                    <a:pt x="2260" y="3888"/>
                    <a:pt x="4773" y="2587"/>
                  </a:cubicBezTo>
                  <a:cubicBezTo>
                    <a:pt x="7357" y="1219"/>
                    <a:pt x="9423" y="64"/>
                    <a:pt x="9393" y="3"/>
                  </a:cubicBezTo>
                  <a:cubicBezTo>
                    <a:pt x="9392" y="2"/>
                    <a:pt x="9390" y="1"/>
                    <a:pt x="938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alpha val="52000"/>
                  </a:schemeClr>
                </a:solidFill>
              </a:endParaRPr>
            </a:p>
          </p:txBody>
        </p:sp>
        <p:sp>
          <p:nvSpPr>
            <p:cNvPr id="33" name="Google Shape;3264;p74"/>
            <p:cNvSpPr/>
            <p:nvPr/>
          </p:nvSpPr>
          <p:spPr>
            <a:xfrm>
              <a:off x="4282432" y="5431777"/>
              <a:ext cx="470383" cy="245891"/>
            </a:xfrm>
            <a:custGeom>
              <a:avLst/>
              <a:gdLst/>
              <a:ahLst/>
              <a:cxnLst/>
              <a:rect l="l" t="t" r="r" b="b"/>
              <a:pathLst>
                <a:path w="10244" h="5355" extrusionOk="0">
                  <a:moveTo>
                    <a:pt x="10207" y="1"/>
                  </a:moveTo>
                  <a:cubicBezTo>
                    <a:pt x="10066" y="1"/>
                    <a:pt x="7802" y="1134"/>
                    <a:pt x="5076" y="2556"/>
                  </a:cubicBezTo>
                  <a:cubicBezTo>
                    <a:pt x="2250" y="4046"/>
                    <a:pt x="0" y="5292"/>
                    <a:pt x="31" y="5353"/>
                  </a:cubicBezTo>
                  <a:cubicBezTo>
                    <a:pt x="31" y="5354"/>
                    <a:pt x="34" y="5355"/>
                    <a:pt x="37" y="5355"/>
                  </a:cubicBezTo>
                  <a:cubicBezTo>
                    <a:pt x="178" y="5355"/>
                    <a:pt x="2442" y="4222"/>
                    <a:pt x="5198" y="2799"/>
                  </a:cubicBezTo>
                  <a:cubicBezTo>
                    <a:pt x="7994" y="1310"/>
                    <a:pt x="10244" y="64"/>
                    <a:pt x="10213" y="3"/>
                  </a:cubicBezTo>
                  <a:cubicBezTo>
                    <a:pt x="10212" y="1"/>
                    <a:pt x="10210" y="1"/>
                    <a:pt x="1020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alpha val="52000"/>
                  </a:schemeClr>
                </a:solidFill>
              </a:endParaRPr>
            </a:p>
          </p:txBody>
        </p:sp>
        <p:sp>
          <p:nvSpPr>
            <p:cNvPr id="34" name="Google Shape;3265;p74"/>
            <p:cNvSpPr/>
            <p:nvPr/>
          </p:nvSpPr>
          <p:spPr>
            <a:xfrm>
              <a:off x="4334044" y="5529490"/>
              <a:ext cx="470429" cy="245891"/>
            </a:xfrm>
            <a:custGeom>
              <a:avLst/>
              <a:gdLst/>
              <a:ahLst/>
              <a:cxnLst/>
              <a:rect l="l" t="t" r="r" b="b"/>
              <a:pathLst>
                <a:path w="10245" h="5355" extrusionOk="0">
                  <a:moveTo>
                    <a:pt x="10207" y="0"/>
                  </a:moveTo>
                  <a:cubicBezTo>
                    <a:pt x="10067" y="0"/>
                    <a:pt x="7803" y="1134"/>
                    <a:pt x="5077" y="2556"/>
                  </a:cubicBezTo>
                  <a:cubicBezTo>
                    <a:pt x="2250" y="4045"/>
                    <a:pt x="1" y="5292"/>
                    <a:pt x="31" y="5352"/>
                  </a:cubicBezTo>
                  <a:cubicBezTo>
                    <a:pt x="32" y="5354"/>
                    <a:pt x="34" y="5355"/>
                    <a:pt x="38" y="5355"/>
                  </a:cubicBezTo>
                  <a:cubicBezTo>
                    <a:pt x="179" y="5355"/>
                    <a:pt x="2443" y="4221"/>
                    <a:pt x="5199" y="2799"/>
                  </a:cubicBezTo>
                  <a:cubicBezTo>
                    <a:pt x="7995" y="1310"/>
                    <a:pt x="10244" y="63"/>
                    <a:pt x="10214" y="3"/>
                  </a:cubicBezTo>
                  <a:cubicBezTo>
                    <a:pt x="10213" y="1"/>
                    <a:pt x="10211" y="0"/>
                    <a:pt x="1020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alpha val="52000"/>
                  </a:schemeClr>
                </a:solidFill>
              </a:endParaRPr>
            </a:p>
          </p:txBody>
        </p:sp>
        <p:sp>
          <p:nvSpPr>
            <p:cNvPr id="35" name="Google Shape;3266;p74"/>
            <p:cNvSpPr/>
            <p:nvPr/>
          </p:nvSpPr>
          <p:spPr>
            <a:xfrm>
              <a:off x="4385702" y="5652602"/>
              <a:ext cx="470383" cy="245891"/>
            </a:xfrm>
            <a:custGeom>
              <a:avLst/>
              <a:gdLst/>
              <a:ahLst/>
              <a:cxnLst/>
              <a:rect l="l" t="t" r="r" b="b"/>
              <a:pathLst>
                <a:path w="10244" h="5355" extrusionOk="0">
                  <a:moveTo>
                    <a:pt x="10207" y="0"/>
                  </a:moveTo>
                  <a:cubicBezTo>
                    <a:pt x="10063" y="0"/>
                    <a:pt x="7801" y="1105"/>
                    <a:pt x="5077" y="2556"/>
                  </a:cubicBezTo>
                  <a:cubicBezTo>
                    <a:pt x="2250" y="4045"/>
                    <a:pt x="1" y="5291"/>
                    <a:pt x="31" y="5352"/>
                  </a:cubicBezTo>
                  <a:cubicBezTo>
                    <a:pt x="32" y="5354"/>
                    <a:pt x="34" y="5354"/>
                    <a:pt x="38" y="5354"/>
                  </a:cubicBezTo>
                  <a:cubicBezTo>
                    <a:pt x="178" y="5354"/>
                    <a:pt x="2442" y="4221"/>
                    <a:pt x="5168" y="2799"/>
                  </a:cubicBezTo>
                  <a:cubicBezTo>
                    <a:pt x="7995" y="1309"/>
                    <a:pt x="10244" y="63"/>
                    <a:pt x="10213" y="2"/>
                  </a:cubicBezTo>
                  <a:cubicBezTo>
                    <a:pt x="10213" y="1"/>
                    <a:pt x="10210" y="0"/>
                    <a:pt x="1020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alpha val="52000"/>
                  </a:schemeClr>
                </a:solidFill>
              </a:endParaRPr>
            </a:p>
          </p:txBody>
        </p:sp>
        <p:sp>
          <p:nvSpPr>
            <p:cNvPr id="36" name="Google Shape;3267;p74"/>
            <p:cNvSpPr/>
            <p:nvPr/>
          </p:nvSpPr>
          <p:spPr>
            <a:xfrm>
              <a:off x="4437360" y="5750272"/>
              <a:ext cx="470383" cy="245891"/>
            </a:xfrm>
            <a:custGeom>
              <a:avLst/>
              <a:gdLst/>
              <a:ahLst/>
              <a:cxnLst/>
              <a:rect l="l" t="t" r="r" b="b"/>
              <a:pathLst>
                <a:path w="10244" h="5355" extrusionOk="0">
                  <a:moveTo>
                    <a:pt x="10206" y="1"/>
                  </a:moveTo>
                  <a:cubicBezTo>
                    <a:pt x="10063" y="1"/>
                    <a:pt x="7799" y="1105"/>
                    <a:pt x="5046" y="2556"/>
                  </a:cubicBezTo>
                  <a:cubicBezTo>
                    <a:pt x="2249" y="4046"/>
                    <a:pt x="0" y="5292"/>
                    <a:pt x="31" y="5353"/>
                  </a:cubicBezTo>
                  <a:cubicBezTo>
                    <a:pt x="31" y="5354"/>
                    <a:pt x="34" y="5355"/>
                    <a:pt x="37" y="5355"/>
                  </a:cubicBezTo>
                  <a:cubicBezTo>
                    <a:pt x="178" y="5355"/>
                    <a:pt x="2442" y="4222"/>
                    <a:pt x="5167" y="2799"/>
                  </a:cubicBezTo>
                  <a:cubicBezTo>
                    <a:pt x="7994" y="1310"/>
                    <a:pt x="10243" y="64"/>
                    <a:pt x="10213" y="3"/>
                  </a:cubicBezTo>
                  <a:cubicBezTo>
                    <a:pt x="10212" y="1"/>
                    <a:pt x="10210" y="1"/>
                    <a:pt x="1020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alpha val="52000"/>
                  </a:schemeClr>
                </a:solidFill>
              </a:endParaRPr>
            </a:p>
          </p:txBody>
        </p:sp>
      </p:grpSp>
      <p:sp>
        <p:nvSpPr>
          <p:cNvPr id="23" name="Скругленный прямоугольник 22"/>
          <p:cNvSpPr/>
          <p:nvPr/>
        </p:nvSpPr>
        <p:spPr>
          <a:xfrm>
            <a:off x="2382763" y="1866550"/>
            <a:ext cx="7797849" cy="4839050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714" y="1913957"/>
            <a:ext cx="6424972" cy="45915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37767" y="2948946"/>
            <a:ext cx="2063241" cy="390144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89999991111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084343" y="3053112"/>
            <a:ext cx="627746" cy="2781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97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5BE5DDA-9857-42E1-9B30-3483E045BA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2968" y="264697"/>
            <a:ext cx="8197264" cy="633664"/>
          </a:xfrm>
        </p:spPr>
        <p:txBody>
          <a:bodyPr/>
          <a:lstStyle/>
          <a:p>
            <a:r>
              <a:rPr lang="ru-RU" sz="2800" b="1" dirty="0" smtClean="0"/>
              <a:t>Кредитная история через портал </a:t>
            </a:r>
            <a:r>
              <a:rPr lang="ru-RU" sz="2800" b="1" dirty="0" err="1" smtClean="0"/>
              <a:t>Госуслуги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402916-317F-4C81-B465-CF8060009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A99AE-6A35-4C1E-8082-A4A87B5CA521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888A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600" b="1" i="0" u="none" strike="noStrike" kern="1200" cap="none" spc="0" normalizeH="0" baseline="0" noProof="0">
              <a:ln>
                <a:noFill/>
              </a:ln>
              <a:solidFill>
                <a:srgbClr val="888A8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/>
          <p:nvPr/>
        </p:nvPicPr>
        <p:blipFill rotWithShape="1">
          <a:blip r:embed="rId3"/>
          <a:srcRect l="14111" t="5539" r="53455" b="9584"/>
          <a:stretch/>
        </p:blipFill>
        <p:spPr bwMode="auto">
          <a:xfrm>
            <a:off x="505326" y="1122944"/>
            <a:ext cx="2775284" cy="5293895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/>
          <p:cNvPicPr/>
          <p:nvPr/>
        </p:nvPicPr>
        <p:blipFill rotWithShape="1">
          <a:blip r:embed="rId4"/>
          <a:srcRect l="32959" t="16105" r="35709" b="9480"/>
          <a:stretch/>
        </p:blipFill>
        <p:spPr bwMode="auto">
          <a:xfrm>
            <a:off x="4384219" y="1122944"/>
            <a:ext cx="2638315" cy="5293895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/>
          <p:cNvPicPr/>
          <p:nvPr/>
        </p:nvPicPr>
        <p:blipFill rotWithShape="1">
          <a:blip r:embed="rId5"/>
          <a:srcRect l="20972" t="20859" r="50157" b="12694"/>
          <a:stretch/>
        </p:blipFill>
        <p:spPr bwMode="auto">
          <a:xfrm>
            <a:off x="8100127" y="1122945"/>
            <a:ext cx="2824121" cy="5293896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Стрелка вправо 17"/>
          <p:cNvSpPr/>
          <p:nvPr/>
        </p:nvSpPr>
        <p:spPr>
          <a:xfrm>
            <a:off x="3306627" y="3431023"/>
            <a:ext cx="978408" cy="484632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7121718" y="3431023"/>
            <a:ext cx="978408" cy="484632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618820" y="5785945"/>
            <a:ext cx="2024531" cy="237843"/>
          </a:xfrm>
          <a:prstGeom prst="flowChartProcess">
            <a:avLst/>
          </a:prstGeom>
          <a:noFill/>
          <a:ln w="762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5265683" y="5785945"/>
            <a:ext cx="819807" cy="630894"/>
          </a:xfrm>
          <a:prstGeom prst="flowChartProcess">
            <a:avLst/>
          </a:prstGeom>
          <a:noFill/>
          <a:ln w="762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8765628" y="5807239"/>
            <a:ext cx="1418896" cy="609600"/>
          </a:xfrm>
          <a:prstGeom prst="flowChartProcess">
            <a:avLst/>
          </a:prstGeom>
          <a:noFill/>
          <a:ln w="762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400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ижний колонтитул 20">
            <a:extLst>
              <a:ext uri="{FF2B5EF4-FFF2-40B4-BE49-F238E27FC236}">
                <a16:creationId xmlns:a16="http://schemas.microsoft.com/office/drawing/2014/main" id="{A3321FDC-0876-4EDD-A931-D3C6360F1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29492" y="266248"/>
            <a:ext cx="8897421" cy="661557"/>
          </a:xfrm>
        </p:spPr>
        <p:txBody>
          <a:bodyPr/>
          <a:lstStyle/>
          <a:p>
            <a:pPr algn="just"/>
            <a:r>
              <a:rPr lang="ru-RU" sz="1600" dirty="0"/>
              <a:t>Новые способы защиты граждан от мошеннических переводов</a:t>
            </a:r>
          </a:p>
        </p:txBody>
      </p:sp>
      <p:sp>
        <p:nvSpPr>
          <p:cNvPr id="22" name="Номер слайда 21">
            <a:extLst>
              <a:ext uri="{FF2B5EF4-FFF2-40B4-BE49-F238E27FC236}">
                <a16:creationId xmlns:a16="http://schemas.microsoft.com/office/drawing/2014/main" id="{9880DF66-14B3-4AA5-A2A1-FC8C6914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074" y="384573"/>
            <a:ext cx="744537" cy="324000"/>
          </a:xfrm>
        </p:spPr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5</a:t>
            </a:fld>
            <a:endParaRPr lang="ru-RU" dirty="0">
              <a:solidFill>
                <a:srgbClr val="888A8D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1066678"/>
            <a:ext cx="12192000" cy="0"/>
          </a:xfrm>
          <a:prstGeom prst="line">
            <a:avLst/>
          </a:prstGeom>
          <a:ln w="12700">
            <a:solidFill>
              <a:srgbClr val="1D13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78920" y="1344425"/>
            <a:ext cx="648419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91517" y="2035099"/>
            <a:ext cx="5733573" cy="4545410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27342" y="1251648"/>
            <a:ext cx="1025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1"/>
                </a:solidFill>
              </a:rPr>
              <a:t>Самозапрет</a:t>
            </a:r>
            <a:r>
              <a:rPr lang="ru-RU" sz="2400" b="1" dirty="0" smtClean="0">
                <a:solidFill>
                  <a:schemeClr val="accent1"/>
                </a:solidFill>
              </a:rPr>
              <a:t> на кредиты и займы: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38170" y="2035099"/>
            <a:ext cx="5561555" cy="4545410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Самозапрет</a:t>
            </a:r>
            <a:r>
              <a:rPr lang="ru-RU" sz="30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это </a:t>
            </a:r>
            <a:r>
              <a:rPr lang="ru-RU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право каждого человека на установление запрета на заключение договоров кредитования и </a:t>
            </a:r>
            <a:r>
              <a:rPr lang="ru-RU" sz="3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микрозаймов</a:t>
            </a:r>
            <a:endParaRPr lang="ru-RU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sz="10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2439294" y="1180102"/>
            <a:ext cx="784874" cy="784417"/>
            <a:chOff x="3950262" y="5077382"/>
            <a:chExt cx="1154285" cy="1117597"/>
          </a:xfrm>
        </p:grpSpPr>
        <p:sp>
          <p:nvSpPr>
            <p:cNvPr id="27" name="Google Shape;3258;p74"/>
            <p:cNvSpPr/>
            <p:nvPr/>
          </p:nvSpPr>
          <p:spPr>
            <a:xfrm>
              <a:off x="3950262" y="5078758"/>
              <a:ext cx="1154285" cy="1116221"/>
            </a:xfrm>
            <a:custGeom>
              <a:avLst/>
              <a:gdLst/>
              <a:ahLst/>
              <a:cxnLst/>
              <a:rect l="l" t="t" r="r" b="b"/>
              <a:pathLst>
                <a:path w="25138" h="24309" extrusionOk="0">
                  <a:moveTo>
                    <a:pt x="8967" y="1"/>
                  </a:moveTo>
                  <a:lnTo>
                    <a:pt x="1185" y="4074"/>
                  </a:lnTo>
                  <a:cubicBezTo>
                    <a:pt x="334" y="4530"/>
                    <a:pt x="0" y="5563"/>
                    <a:pt x="456" y="6414"/>
                  </a:cubicBezTo>
                  <a:lnTo>
                    <a:pt x="9392" y="23375"/>
                  </a:lnTo>
                  <a:cubicBezTo>
                    <a:pt x="9688" y="23967"/>
                    <a:pt x="10293" y="24309"/>
                    <a:pt x="10920" y="24309"/>
                  </a:cubicBezTo>
                  <a:cubicBezTo>
                    <a:pt x="11195" y="24309"/>
                    <a:pt x="11474" y="24243"/>
                    <a:pt x="11733" y="24105"/>
                  </a:cubicBezTo>
                  <a:lnTo>
                    <a:pt x="23982" y="17661"/>
                  </a:lnTo>
                  <a:cubicBezTo>
                    <a:pt x="24833" y="17205"/>
                    <a:pt x="25137" y="16171"/>
                    <a:pt x="24712" y="15320"/>
                  </a:cubicBezTo>
                  <a:lnTo>
                    <a:pt x="18237" y="3040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rgbClr val="90CAF9">
                <a:alpha val="61000"/>
              </a:srgbClr>
            </a:solidFill>
            <a:ln w="3175"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alpha val="95000"/>
                  </a:schemeClr>
                </a:solidFill>
              </a:endParaRPr>
            </a:p>
          </p:txBody>
        </p:sp>
        <p:sp>
          <p:nvSpPr>
            <p:cNvPr id="28" name="Google Shape;3259;p74"/>
            <p:cNvSpPr/>
            <p:nvPr/>
          </p:nvSpPr>
          <p:spPr>
            <a:xfrm>
              <a:off x="4361962" y="5077382"/>
              <a:ext cx="425751" cy="259208"/>
            </a:xfrm>
            <a:custGeom>
              <a:avLst/>
              <a:gdLst/>
              <a:ahLst/>
              <a:cxnLst/>
              <a:rect l="l" t="t" r="r" b="b"/>
              <a:pathLst>
                <a:path w="9272" h="5645" extrusionOk="0">
                  <a:moveTo>
                    <a:pt x="1" y="1"/>
                  </a:moveTo>
                  <a:lnTo>
                    <a:pt x="2524" y="4773"/>
                  </a:lnTo>
                  <a:cubicBezTo>
                    <a:pt x="2802" y="5329"/>
                    <a:pt x="3366" y="5644"/>
                    <a:pt x="3952" y="5644"/>
                  </a:cubicBezTo>
                  <a:cubicBezTo>
                    <a:pt x="4198" y="5644"/>
                    <a:pt x="4448" y="5589"/>
                    <a:pt x="4682" y="5472"/>
                  </a:cubicBezTo>
                  <a:lnTo>
                    <a:pt x="9271" y="30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0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alpha val="52000"/>
                  </a:schemeClr>
                </a:solidFill>
              </a:endParaRPr>
            </a:p>
          </p:txBody>
        </p:sp>
        <p:sp>
          <p:nvSpPr>
            <p:cNvPr id="29" name="Google Shape;3260;p74"/>
            <p:cNvSpPr/>
            <p:nvPr/>
          </p:nvSpPr>
          <p:spPr>
            <a:xfrm>
              <a:off x="4490394" y="5216971"/>
              <a:ext cx="330794" cy="140969"/>
            </a:xfrm>
            <a:custGeom>
              <a:avLst/>
              <a:gdLst/>
              <a:ahLst/>
              <a:cxnLst/>
              <a:rect l="l" t="t" r="r" b="b"/>
              <a:pathLst>
                <a:path w="7204" h="3070" extrusionOk="0">
                  <a:moveTo>
                    <a:pt x="6505" y="0"/>
                  </a:moveTo>
                  <a:lnTo>
                    <a:pt x="1915" y="2401"/>
                  </a:lnTo>
                  <a:cubicBezTo>
                    <a:pt x="1915" y="2401"/>
                    <a:pt x="1522" y="2593"/>
                    <a:pt x="1049" y="2593"/>
                  </a:cubicBezTo>
                  <a:cubicBezTo>
                    <a:pt x="701" y="2593"/>
                    <a:pt x="310" y="2489"/>
                    <a:pt x="0" y="2128"/>
                  </a:cubicBezTo>
                  <a:lnTo>
                    <a:pt x="0" y="2128"/>
                  </a:lnTo>
                  <a:cubicBezTo>
                    <a:pt x="320" y="2718"/>
                    <a:pt x="938" y="3069"/>
                    <a:pt x="1597" y="3069"/>
                  </a:cubicBezTo>
                  <a:cubicBezTo>
                    <a:pt x="1753" y="3069"/>
                    <a:pt x="1910" y="3050"/>
                    <a:pt x="2067" y="3009"/>
                  </a:cubicBezTo>
                  <a:lnTo>
                    <a:pt x="2219" y="2948"/>
                  </a:lnTo>
                  <a:cubicBezTo>
                    <a:pt x="2888" y="2736"/>
                    <a:pt x="7204" y="1368"/>
                    <a:pt x="7174" y="1277"/>
                  </a:cubicBezTo>
                  <a:cubicBezTo>
                    <a:pt x="7143" y="1186"/>
                    <a:pt x="6505" y="0"/>
                    <a:pt x="65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alpha val="52000"/>
                  </a:schemeClr>
                </a:solidFill>
              </a:endParaRPr>
            </a:p>
          </p:txBody>
        </p:sp>
        <p:sp>
          <p:nvSpPr>
            <p:cNvPr id="30" name="Google Shape;3261;p74"/>
            <p:cNvSpPr/>
            <p:nvPr/>
          </p:nvSpPr>
          <p:spPr>
            <a:xfrm>
              <a:off x="4361962" y="5077382"/>
              <a:ext cx="425751" cy="259208"/>
            </a:xfrm>
            <a:custGeom>
              <a:avLst/>
              <a:gdLst/>
              <a:ahLst/>
              <a:cxnLst/>
              <a:rect l="l" t="t" r="r" b="b"/>
              <a:pathLst>
                <a:path w="9272" h="5645" extrusionOk="0">
                  <a:moveTo>
                    <a:pt x="1" y="1"/>
                  </a:moveTo>
                  <a:lnTo>
                    <a:pt x="2524" y="4773"/>
                  </a:lnTo>
                  <a:cubicBezTo>
                    <a:pt x="2802" y="5329"/>
                    <a:pt x="3366" y="5644"/>
                    <a:pt x="3952" y="5644"/>
                  </a:cubicBezTo>
                  <a:cubicBezTo>
                    <a:pt x="4198" y="5644"/>
                    <a:pt x="4448" y="5589"/>
                    <a:pt x="4682" y="5472"/>
                  </a:cubicBezTo>
                  <a:lnTo>
                    <a:pt x="9271" y="30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82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alpha val="52000"/>
                  </a:schemeClr>
                </a:solidFill>
              </a:endParaRPr>
            </a:p>
          </p:txBody>
        </p:sp>
        <p:sp>
          <p:nvSpPr>
            <p:cNvPr id="31" name="Google Shape;3262;p74"/>
            <p:cNvSpPr/>
            <p:nvPr/>
          </p:nvSpPr>
          <p:spPr>
            <a:xfrm>
              <a:off x="4163781" y="5313031"/>
              <a:ext cx="262421" cy="137249"/>
            </a:xfrm>
            <a:custGeom>
              <a:avLst/>
              <a:gdLst/>
              <a:ahLst/>
              <a:cxnLst/>
              <a:rect l="l" t="t" r="r" b="b"/>
              <a:pathLst>
                <a:path w="5715" h="2989" extrusionOk="0">
                  <a:moveTo>
                    <a:pt x="5672" y="1"/>
                  </a:moveTo>
                  <a:cubicBezTo>
                    <a:pt x="5530" y="1"/>
                    <a:pt x="4301" y="563"/>
                    <a:pt x="2797" y="1373"/>
                  </a:cubicBezTo>
                  <a:cubicBezTo>
                    <a:pt x="1247" y="2224"/>
                    <a:pt x="1" y="2923"/>
                    <a:pt x="31" y="2984"/>
                  </a:cubicBezTo>
                  <a:cubicBezTo>
                    <a:pt x="32" y="2987"/>
                    <a:pt x="36" y="2988"/>
                    <a:pt x="43" y="2988"/>
                  </a:cubicBezTo>
                  <a:cubicBezTo>
                    <a:pt x="180" y="2988"/>
                    <a:pt x="1411" y="2398"/>
                    <a:pt x="2919" y="1586"/>
                  </a:cubicBezTo>
                  <a:cubicBezTo>
                    <a:pt x="4469" y="765"/>
                    <a:pt x="5715" y="66"/>
                    <a:pt x="5685" y="5"/>
                  </a:cubicBezTo>
                  <a:cubicBezTo>
                    <a:pt x="5683" y="2"/>
                    <a:pt x="5679" y="1"/>
                    <a:pt x="567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alpha val="52000"/>
                  </a:schemeClr>
                </a:solidFill>
              </a:endParaRPr>
            </a:p>
          </p:txBody>
        </p:sp>
        <p:sp>
          <p:nvSpPr>
            <p:cNvPr id="32" name="Google Shape;3263;p74"/>
            <p:cNvSpPr/>
            <p:nvPr/>
          </p:nvSpPr>
          <p:spPr>
            <a:xfrm>
              <a:off x="4227973" y="5348020"/>
              <a:ext cx="432730" cy="226375"/>
            </a:xfrm>
            <a:custGeom>
              <a:avLst/>
              <a:gdLst/>
              <a:ahLst/>
              <a:cxnLst/>
              <a:rect l="l" t="t" r="r" b="b"/>
              <a:pathLst>
                <a:path w="9424" h="4930" extrusionOk="0">
                  <a:moveTo>
                    <a:pt x="9386" y="1"/>
                  </a:moveTo>
                  <a:cubicBezTo>
                    <a:pt x="9246" y="1"/>
                    <a:pt x="7164" y="1043"/>
                    <a:pt x="4651" y="2344"/>
                  </a:cubicBezTo>
                  <a:cubicBezTo>
                    <a:pt x="2068" y="3712"/>
                    <a:pt x="1" y="4867"/>
                    <a:pt x="31" y="4927"/>
                  </a:cubicBezTo>
                  <a:cubicBezTo>
                    <a:pt x="32" y="4929"/>
                    <a:pt x="34" y="4930"/>
                    <a:pt x="38" y="4930"/>
                  </a:cubicBezTo>
                  <a:cubicBezTo>
                    <a:pt x="178" y="4930"/>
                    <a:pt x="2260" y="3888"/>
                    <a:pt x="4773" y="2587"/>
                  </a:cubicBezTo>
                  <a:cubicBezTo>
                    <a:pt x="7357" y="1219"/>
                    <a:pt x="9423" y="64"/>
                    <a:pt x="9393" y="3"/>
                  </a:cubicBezTo>
                  <a:cubicBezTo>
                    <a:pt x="9392" y="2"/>
                    <a:pt x="9390" y="1"/>
                    <a:pt x="938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alpha val="52000"/>
                  </a:schemeClr>
                </a:solidFill>
              </a:endParaRPr>
            </a:p>
          </p:txBody>
        </p:sp>
        <p:sp>
          <p:nvSpPr>
            <p:cNvPr id="33" name="Google Shape;3264;p74"/>
            <p:cNvSpPr/>
            <p:nvPr/>
          </p:nvSpPr>
          <p:spPr>
            <a:xfrm>
              <a:off x="4282432" y="5431777"/>
              <a:ext cx="470383" cy="245891"/>
            </a:xfrm>
            <a:custGeom>
              <a:avLst/>
              <a:gdLst/>
              <a:ahLst/>
              <a:cxnLst/>
              <a:rect l="l" t="t" r="r" b="b"/>
              <a:pathLst>
                <a:path w="10244" h="5355" extrusionOk="0">
                  <a:moveTo>
                    <a:pt x="10207" y="1"/>
                  </a:moveTo>
                  <a:cubicBezTo>
                    <a:pt x="10066" y="1"/>
                    <a:pt x="7802" y="1134"/>
                    <a:pt x="5076" y="2556"/>
                  </a:cubicBezTo>
                  <a:cubicBezTo>
                    <a:pt x="2250" y="4046"/>
                    <a:pt x="0" y="5292"/>
                    <a:pt x="31" y="5353"/>
                  </a:cubicBezTo>
                  <a:cubicBezTo>
                    <a:pt x="31" y="5354"/>
                    <a:pt x="34" y="5355"/>
                    <a:pt x="37" y="5355"/>
                  </a:cubicBezTo>
                  <a:cubicBezTo>
                    <a:pt x="178" y="5355"/>
                    <a:pt x="2442" y="4222"/>
                    <a:pt x="5198" y="2799"/>
                  </a:cubicBezTo>
                  <a:cubicBezTo>
                    <a:pt x="7994" y="1310"/>
                    <a:pt x="10244" y="64"/>
                    <a:pt x="10213" y="3"/>
                  </a:cubicBezTo>
                  <a:cubicBezTo>
                    <a:pt x="10212" y="1"/>
                    <a:pt x="10210" y="1"/>
                    <a:pt x="1020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alpha val="52000"/>
                  </a:schemeClr>
                </a:solidFill>
              </a:endParaRPr>
            </a:p>
          </p:txBody>
        </p:sp>
        <p:sp>
          <p:nvSpPr>
            <p:cNvPr id="34" name="Google Shape;3265;p74"/>
            <p:cNvSpPr/>
            <p:nvPr/>
          </p:nvSpPr>
          <p:spPr>
            <a:xfrm>
              <a:off x="4334044" y="5529490"/>
              <a:ext cx="470429" cy="245891"/>
            </a:xfrm>
            <a:custGeom>
              <a:avLst/>
              <a:gdLst/>
              <a:ahLst/>
              <a:cxnLst/>
              <a:rect l="l" t="t" r="r" b="b"/>
              <a:pathLst>
                <a:path w="10245" h="5355" extrusionOk="0">
                  <a:moveTo>
                    <a:pt x="10207" y="0"/>
                  </a:moveTo>
                  <a:cubicBezTo>
                    <a:pt x="10067" y="0"/>
                    <a:pt x="7803" y="1134"/>
                    <a:pt x="5077" y="2556"/>
                  </a:cubicBezTo>
                  <a:cubicBezTo>
                    <a:pt x="2250" y="4045"/>
                    <a:pt x="1" y="5292"/>
                    <a:pt x="31" y="5352"/>
                  </a:cubicBezTo>
                  <a:cubicBezTo>
                    <a:pt x="32" y="5354"/>
                    <a:pt x="34" y="5355"/>
                    <a:pt x="38" y="5355"/>
                  </a:cubicBezTo>
                  <a:cubicBezTo>
                    <a:pt x="179" y="5355"/>
                    <a:pt x="2443" y="4221"/>
                    <a:pt x="5199" y="2799"/>
                  </a:cubicBezTo>
                  <a:cubicBezTo>
                    <a:pt x="7995" y="1310"/>
                    <a:pt x="10244" y="63"/>
                    <a:pt x="10214" y="3"/>
                  </a:cubicBezTo>
                  <a:cubicBezTo>
                    <a:pt x="10213" y="1"/>
                    <a:pt x="10211" y="0"/>
                    <a:pt x="1020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alpha val="52000"/>
                  </a:schemeClr>
                </a:solidFill>
              </a:endParaRPr>
            </a:p>
          </p:txBody>
        </p:sp>
        <p:sp>
          <p:nvSpPr>
            <p:cNvPr id="35" name="Google Shape;3266;p74"/>
            <p:cNvSpPr/>
            <p:nvPr/>
          </p:nvSpPr>
          <p:spPr>
            <a:xfrm>
              <a:off x="4385702" y="5652602"/>
              <a:ext cx="470383" cy="245891"/>
            </a:xfrm>
            <a:custGeom>
              <a:avLst/>
              <a:gdLst/>
              <a:ahLst/>
              <a:cxnLst/>
              <a:rect l="l" t="t" r="r" b="b"/>
              <a:pathLst>
                <a:path w="10244" h="5355" extrusionOk="0">
                  <a:moveTo>
                    <a:pt x="10207" y="0"/>
                  </a:moveTo>
                  <a:cubicBezTo>
                    <a:pt x="10063" y="0"/>
                    <a:pt x="7801" y="1105"/>
                    <a:pt x="5077" y="2556"/>
                  </a:cubicBezTo>
                  <a:cubicBezTo>
                    <a:pt x="2250" y="4045"/>
                    <a:pt x="1" y="5291"/>
                    <a:pt x="31" y="5352"/>
                  </a:cubicBezTo>
                  <a:cubicBezTo>
                    <a:pt x="32" y="5354"/>
                    <a:pt x="34" y="5354"/>
                    <a:pt x="38" y="5354"/>
                  </a:cubicBezTo>
                  <a:cubicBezTo>
                    <a:pt x="178" y="5354"/>
                    <a:pt x="2442" y="4221"/>
                    <a:pt x="5168" y="2799"/>
                  </a:cubicBezTo>
                  <a:cubicBezTo>
                    <a:pt x="7995" y="1309"/>
                    <a:pt x="10244" y="63"/>
                    <a:pt x="10213" y="2"/>
                  </a:cubicBezTo>
                  <a:cubicBezTo>
                    <a:pt x="10213" y="1"/>
                    <a:pt x="10210" y="0"/>
                    <a:pt x="1020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alpha val="52000"/>
                  </a:schemeClr>
                </a:solidFill>
              </a:endParaRPr>
            </a:p>
          </p:txBody>
        </p:sp>
        <p:sp>
          <p:nvSpPr>
            <p:cNvPr id="36" name="Google Shape;3267;p74"/>
            <p:cNvSpPr/>
            <p:nvPr/>
          </p:nvSpPr>
          <p:spPr>
            <a:xfrm>
              <a:off x="4437360" y="5750272"/>
              <a:ext cx="470383" cy="245891"/>
            </a:xfrm>
            <a:custGeom>
              <a:avLst/>
              <a:gdLst/>
              <a:ahLst/>
              <a:cxnLst/>
              <a:rect l="l" t="t" r="r" b="b"/>
              <a:pathLst>
                <a:path w="10244" h="5355" extrusionOk="0">
                  <a:moveTo>
                    <a:pt x="10206" y="1"/>
                  </a:moveTo>
                  <a:cubicBezTo>
                    <a:pt x="10063" y="1"/>
                    <a:pt x="7799" y="1105"/>
                    <a:pt x="5046" y="2556"/>
                  </a:cubicBezTo>
                  <a:cubicBezTo>
                    <a:pt x="2249" y="4046"/>
                    <a:pt x="0" y="5292"/>
                    <a:pt x="31" y="5353"/>
                  </a:cubicBezTo>
                  <a:cubicBezTo>
                    <a:pt x="31" y="5354"/>
                    <a:pt x="34" y="5355"/>
                    <a:pt x="37" y="5355"/>
                  </a:cubicBezTo>
                  <a:cubicBezTo>
                    <a:pt x="178" y="5355"/>
                    <a:pt x="2442" y="4222"/>
                    <a:pt x="5167" y="2799"/>
                  </a:cubicBezTo>
                  <a:cubicBezTo>
                    <a:pt x="7994" y="1310"/>
                    <a:pt x="10243" y="64"/>
                    <a:pt x="10213" y="3"/>
                  </a:cubicBezTo>
                  <a:cubicBezTo>
                    <a:pt x="10212" y="1"/>
                    <a:pt x="10210" y="1"/>
                    <a:pt x="1020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alpha val="52000"/>
                  </a:schemeClr>
                </a:solidFill>
              </a:endParaRPr>
            </a:p>
          </p:txBody>
        </p:sp>
      </p:grp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" t="42605" r="5045" b="35479"/>
          <a:stretch/>
        </p:blipFill>
        <p:spPr>
          <a:xfrm>
            <a:off x="560481" y="2612572"/>
            <a:ext cx="5257446" cy="306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8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ижний колонтитул 20">
            <a:extLst>
              <a:ext uri="{FF2B5EF4-FFF2-40B4-BE49-F238E27FC236}">
                <a16:creationId xmlns:a16="http://schemas.microsoft.com/office/drawing/2014/main" id="{A3321FDC-0876-4EDD-A931-D3C6360F1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29492" y="266248"/>
            <a:ext cx="8897421" cy="661557"/>
          </a:xfrm>
        </p:spPr>
        <p:txBody>
          <a:bodyPr/>
          <a:lstStyle/>
          <a:p>
            <a:pPr algn="just"/>
            <a:r>
              <a:rPr lang="ru-RU" sz="1600" dirty="0"/>
              <a:t>Новые способы защиты граждан от мошеннических переводов</a:t>
            </a:r>
          </a:p>
        </p:txBody>
      </p:sp>
      <p:sp>
        <p:nvSpPr>
          <p:cNvPr id="22" name="Номер слайда 21">
            <a:extLst>
              <a:ext uri="{FF2B5EF4-FFF2-40B4-BE49-F238E27FC236}">
                <a16:creationId xmlns:a16="http://schemas.microsoft.com/office/drawing/2014/main" id="{9880DF66-14B3-4AA5-A2A1-FC8C6914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074" y="384573"/>
            <a:ext cx="744537" cy="324000"/>
          </a:xfrm>
        </p:spPr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6</a:t>
            </a:fld>
            <a:endParaRPr lang="ru-RU" dirty="0">
              <a:solidFill>
                <a:srgbClr val="888A8D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1066678"/>
            <a:ext cx="12192000" cy="0"/>
          </a:xfrm>
          <a:prstGeom prst="line">
            <a:avLst/>
          </a:prstGeom>
          <a:ln w="12700">
            <a:solidFill>
              <a:srgbClr val="1D13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78920" y="1344425"/>
            <a:ext cx="648419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27342" y="1251648"/>
            <a:ext cx="1025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Установление </a:t>
            </a:r>
            <a:r>
              <a:rPr lang="ru-RU" sz="2400" b="1" dirty="0" err="1" smtClean="0">
                <a:solidFill>
                  <a:schemeClr val="accent1"/>
                </a:solidFill>
              </a:rPr>
              <a:t>самозапрета</a:t>
            </a:r>
            <a:r>
              <a:rPr lang="ru-RU" sz="2400" b="1" dirty="0" smtClean="0">
                <a:solidFill>
                  <a:schemeClr val="accent1"/>
                </a:solidFill>
              </a:rPr>
              <a:t> на кредиты и займы на портале </a:t>
            </a:r>
            <a:r>
              <a:rPr lang="ru-RU" sz="2400" b="1" dirty="0" err="1" smtClean="0">
                <a:solidFill>
                  <a:schemeClr val="accent1"/>
                </a:solidFill>
              </a:rPr>
              <a:t>Госуслуги</a:t>
            </a:r>
            <a:endParaRPr lang="ru-RU" sz="2400" b="1" dirty="0" smtClean="0">
              <a:solidFill>
                <a:schemeClr val="accent1"/>
              </a:solidFill>
            </a:endParaRPr>
          </a:p>
          <a:p>
            <a:pPr algn="ctr"/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4794" y="2460000"/>
            <a:ext cx="2160457" cy="970922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400" b="1" dirty="0" smtClean="0">
                <a:solidFill>
                  <a:srgbClr val="FF0000"/>
                </a:solidFill>
              </a:rPr>
              <a:t>Услуги</a:t>
            </a:r>
            <a:endParaRPr lang="ru-RU" sz="3400" b="1" dirty="0">
              <a:solidFill>
                <a:srgbClr val="FF0000"/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269133" y="1122104"/>
            <a:ext cx="784874" cy="784417"/>
            <a:chOff x="3950262" y="5077382"/>
            <a:chExt cx="1154285" cy="1117597"/>
          </a:xfrm>
        </p:grpSpPr>
        <p:sp>
          <p:nvSpPr>
            <p:cNvPr id="27" name="Google Shape;3258;p74"/>
            <p:cNvSpPr/>
            <p:nvPr/>
          </p:nvSpPr>
          <p:spPr>
            <a:xfrm>
              <a:off x="3950262" y="5078758"/>
              <a:ext cx="1154285" cy="1116221"/>
            </a:xfrm>
            <a:custGeom>
              <a:avLst/>
              <a:gdLst/>
              <a:ahLst/>
              <a:cxnLst/>
              <a:rect l="l" t="t" r="r" b="b"/>
              <a:pathLst>
                <a:path w="25138" h="24309" extrusionOk="0">
                  <a:moveTo>
                    <a:pt x="8967" y="1"/>
                  </a:moveTo>
                  <a:lnTo>
                    <a:pt x="1185" y="4074"/>
                  </a:lnTo>
                  <a:cubicBezTo>
                    <a:pt x="334" y="4530"/>
                    <a:pt x="0" y="5563"/>
                    <a:pt x="456" y="6414"/>
                  </a:cubicBezTo>
                  <a:lnTo>
                    <a:pt x="9392" y="23375"/>
                  </a:lnTo>
                  <a:cubicBezTo>
                    <a:pt x="9688" y="23967"/>
                    <a:pt x="10293" y="24309"/>
                    <a:pt x="10920" y="24309"/>
                  </a:cubicBezTo>
                  <a:cubicBezTo>
                    <a:pt x="11195" y="24309"/>
                    <a:pt x="11474" y="24243"/>
                    <a:pt x="11733" y="24105"/>
                  </a:cubicBezTo>
                  <a:lnTo>
                    <a:pt x="23982" y="17661"/>
                  </a:lnTo>
                  <a:cubicBezTo>
                    <a:pt x="24833" y="17205"/>
                    <a:pt x="25137" y="16171"/>
                    <a:pt x="24712" y="15320"/>
                  </a:cubicBezTo>
                  <a:lnTo>
                    <a:pt x="18237" y="3040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rgbClr val="90CAF9">
                <a:alpha val="61000"/>
              </a:srgbClr>
            </a:solidFill>
            <a:ln w="3175"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alpha val="95000"/>
                  </a:schemeClr>
                </a:solidFill>
              </a:endParaRPr>
            </a:p>
          </p:txBody>
        </p:sp>
        <p:sp>
          <p:nvSpPr>
            <p:cNvPr id="28" name="Google Shape;3259;p74"/>
            <p:cNvSpPr/>
            <p:nvPr/>
          </p:nvSpPr>
          <p:spPr>
            <a:xfrm>
              <a:off x="4361962" y="5077382"/>
              <a:ext cx="425751" cy="259208"/>
            </a:xfrm>
            <a:custGeom>
              <a:avLst/>
              <a:gdLst/>
              <a:ahLst/>
              <a:cxnLst/>
              <a:rect l="l" t="t" r="r" b="b"/>
              <a:pathLst>
                <a:path w="9272" h="5645" extrusionOk="0">
                  <a:moveTo>
                    <a:pt x="1" y="1"/>
                  </a:moveTo>
                  <a:lnTo>
                    <a:pt x="2524" y="4773"/>
                  </a:lnTo>
                  <a:cubicBezTo>
                    <a:pt x="2802" y="5329"/>
                    <a:pt x="3366" y="5644"/>
                    <a:pt x="3952" y="5644"/>
                  </a:cubicBezTo>
                  <a:cubicBezTo>
                    <a:pt x="4198" y="5644"/>
                    <a:pt x="4448" y="5589"/>
                    <a:pt x="4682" y="5472"/>
                  </a:cubicBezTo>
                  <a:lnTo>
                    <a:pt x="9271" y="30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0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alpha val="52000"/>
                  </a:schemeClr>
                </a:solidFill>
              </a:endParaRPr>
            </a:p>
          </p:txBody>
        </p:sp>
        <p:sp>
          <p:nvSpPr>
            <p:cNvPr id="29" name="Google Shape;3260;p74"/>
            <p:cNvSpPr/>
            <p:nvPr/>
          </p:nvSpPr>
          <p:spPr>
            <a:xfrm>
              <a:off x="4490394" y="5216971"/>
              <a:ext cx="330794" cy="140969"/>
            </a:xfrm>
            <a:custGeom>
              <a:avLst/>
              <a:gdLst/>
              <a:ahLst/>
              <a:cxnLst/>
              <a:rect l="l" t="t" r="r" b="b"/>
              <a:pathLst>
                <a:path w="7204" h="3070" extrusionOk="0">
                  <a:moveTo>
                    <a:pt x="6505" y="0"/>
                  </a:moveTo>
                  <a:lnTo>
                    <a:pt x="1915" y="2401"/>
                  </a:lnTo>
                  <a:cubicBezTo>
                    <a:pt x="1915" y="2401"/>
                    <a:pt x="1522" y="2593"/>
                    <a:pt x="1049" y="2593"/>
                  </a:cubicBezTo>
                  <a:cubicBezTo>
                    <a:pt x="701" y="2593"/>
                    <a:pt x="310" y="2489"/>
                    <a:pt x="0" y="2128"/>
                  </a:cubicBezTo>
                  <a:lnTo>
                    <a:pt x="0" y="2128"/>
                  </a:lnTo>
                  <a:cubicBezTo>
                    <a:pt x="320" y="2718"/>
                    <a:pt x="938" y="3069"/>
                    <a:pt x="1597" y="3069"/>
                  </a:cubicBezTo>
                  <a:cubicBezTo>
                    <a:pt x="1753" y="3069"/>
                    <a:pt x="1910" y="3050"/>
                    <a:pt x="2067" y="3009"/>
                  </a:cubicBezTo>
                  <a:lnTo>
                    <a:pt x="2219" y="2948"/>
                  </a:lnTo>
                  <a:cubicBezTo>
                    <a:pt x="2888" y="2736"/>
                    <a:pt x="7204" y="1368"/>
                    <a:pt x="7174" y="1277"/>
                  </a:cubicBezTo>
                  <a:cubicBezTo>
                    <a:pt x="7143" y="1186"/>
                    <a:pt x="6505" y="0"/>
                    <a:pt x="65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alpha val="52000"/>
                  </a:schemeClr>
                </a:solidFill>
              </a:endParaRPr>
            </a:p>
          </p:txBody>
        </p:sp>
        <p:sp>
          <p:nvSpPr>
            <p:cNvPr id="30" name="Google Shape;3261;p74"/>
            <p:cNvSpPr/>
            <p:nvPr/>
          </p:nvSpPr>
          <p:spPr>
            <a:xfrm>
              <a:off x="4361962" y="5077382"/>
              <a:ext cx="425751" cy="259208"/>
            </a:xfrm>
            <a:custGeom>
              <a:avLst/>
              <a:gdLst/>
              <a:ahLst/>
              <a:cxnLst/>
              <a:rect l="l" t="t" r="r" b="b"/>
              <a:pathLst>
                <a:path w="9272" h="5645" extrusionOk="0">
                  <a:moveTo>
                    <a:pt x="1" y="1"/>
                  </a:moveTo>
                  <a:lnTo>
                    <a:pt x="2524" y="4773"/>
                  </a:lnTo>
                  <a:cubicBezTo>
                    <a:pt x="2802" y="5329"/>
                    <a:pt x="3366" y="5644"/>
                    <a:pt x="3952" y="5644"/>
                  </a:cubicBezTo>
                  <a:cubicBezTo>
                    <a:pt x="4198" y="5644"/>
                    <a:pt x="4448" y="5589"/>
                    <a:pt x="4682" y="5472"/>
                  </a:cubicBezTo>
                  <a:lnTo>
                    <a:pt x="9271" y="30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82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alpha val="52000"/>
                  </a:schemeClr>
                </a:solidFill>
              </a:endParaRPr>
            </a:p>
          </p:txBody>
        </p:sp>
        <p:sp>
          <p:nvSpPr>
            <p:cNvPr id="31" name="Google Shape;3262;p74"/>
            <p:cNvSpPr/>
            <p:nvPr/>
          </p:nvSpPr>
          <p:spPr>
            <a:xfrm>
              <a:off x="4163781" y="5313031"/>
              <a:ext cx="262421" cy="137249"/>
            </a:xfrm>
            <a:custGeom>
              <a:avLst/>
              <a:gdLst/>
              <a:ahLst/>
              <a:cxnLst/>
              <a:rect l="l" t="t" r="r" b="b"/>
              <a:pathLst>
                <a:path w="5715" h="2989" extrusionOk="0">
                  <a:moveTo>
                    <a:pt x="5672" y="1"/>
                  </a:moveTo>
                  <a:cubicBezTo>
                    <a:pt x="5530" y="1"/>
                    <a:pt x="4301" y="563"/>
                    <a:pt x="2797" y="1373"/>
                  </a:cubicBezTo>
                  <a:cubicBezTo>
                    <a:pt x="1247" y="2224"/>
                    <a:pt x="1" y="2923"/>
                    <a:pt x="31" y="2984"/>
                  </a:cubicBezTo>
                  <a:cubicBezTo>
                    <a:pt x="32" y="2987"/>
                    <a:pt x="36" y="2988"/>
                    <a:pt x="43" y="2988"/>
                  </a:cubicBezTo>
                  <a:cubicBezTo>
                    <a:pt x="180" y="2988"/>
                    <a:pt x="1411" y="2398"/>
                    <a:pt x="2919" y="1586"/>
                  </a:cubicBezTo>
                  <a:cubicBezTo>
                    <a:pt x="4469" y="765"/>
                    <a:pt x="5715" y="66"/>
                    <a:pt x="5685" y="5"/>
                  </a:cubicBezTo>
                  <a:cubicBezTo>
                    <a:pt x="5683" y="2"/>
                    <a:pt x="5679" y="1"/>
                    <a:pt x="567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alpha val="52000"/>
                  </a:schemeClr>
                </a:solidFill>
              </a:endParaRPr>
            </a:p>
          </p:txBody>
        </p:sp>
        <p:sp>
          <p:nvSpPr>
            <p:cNvPr id="32" name="Google Shape;3263;p74"/>
            <p:cNvSpPr/>
            <p:nvPr/>
          </p:nvSpPr>
          <p:spPr>
            <a:xfrm>
              <a:off x="4227973" y="5348020"/>
              <a:ext cx="432730" cy="226375"/>
            </a:xfrm>
            <a:custGeom>
              <a:avLst/>
              <a:gdLst/>
              <a:ahLst/>
              <a:cxnLst/>
              <a:rect l="l" t="t" r="r" b="b"/>
              <a:pathLst>
                <a:path w="9424" h="4930" extrusionOk="0">
                  <a:moveTo>
                    <a:pt x="9386" y="1"/>
                  </a:moveTo>
                  <a:cubicBezTo>
                    <a:pt x="9246" y="1"/>
                    <a:pt x="7164" y="1043"/>
                    <a:pt x="4651" y="2344"/>
                  </a:cubicBezTo>
                  <a:cubicBezTo>
                    <a:pt x="2068" y="3712"/>
                    <a:pt x="1" y="4867"/>
                    <a:pt x="31" y="4927"/>
                  </a:cubicBezTo>
                  <a:cubicBezTo>
                    <a:pt x="32" y="4929"/>
                    <a:pt x="34" y="4930"/>
                    <a:pt x="38" y="4930"/>
                  </a:cubicBezTo>
                  <a:cubicBezTo>
                    <a:pt x="178" y="4930"/>
                    <a:pt x="2260" y="3888"/>
                    <a:pt x="4773" y="2587"/>
                  </a:cubicBezTo>
                  <a:cubicBezTo>
                    <a:pt x="7357" y="1219"/>
                    <a:pt x="9423" y="64"/>
                    <a:pt x="9393" y="3"/>
                  </a:cubicBezTo>
                  <a:cubicBezTo>
                    <a:pt x="9392" y="2"/>
                    <a:pt x="9390" y="1"/>
                    <a:pt x="938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alpha val="52000"/>
                  </a:schemeClr>
                </a:solidFill>
              </a:endParaRPr>
            </a:p>
          </p:txBody>
        </p:sp>
        <p:sp>
          <p:nvSpPr>
            <p:cNvPr id="33" name="Google Shape;3264;p74"/>
            <p:cNvSpPr/>
            <p:nvPr/>
          </p:nvSpPr>
          <p:spPr>
            <a:xfrm>
              <a:off x="4282432" y="5431777"/>
              <a:ext cx="470383" cy="245891"/>
            </a:xfrm>
            <a:custGeom>
              <a:avLst/>
              <a:gdLst/>
              <a:ahLst/>
              <a:cxnLst/>
              <a:rect l="l" t="t" r="r" b="b"/>
              <a:pathLst>
                <a:path w="10244" h="5355" extrusionOk="0">
                  <a:moveTo>
                    <a:pt x="10207" y="1"/>
                  </a:moveTo>
                  <a:cubicBezTo>
                    <a:pt x="10066" y="1"/>
                    <a:pt x="7802" y="1134"/>
                    <a:pt x="5076" y="2556"/>
                  </a:cubicBezTo>
                  <a:cubicBezTo>
                    <a:pt x="2250" y="4046"/>
                    <a:pt x="0" y="5292"/>
                    <a:pt x="31" y="5353"/>
                  </a:cubicBezTo>
                  <a:cubicBezTo>
                    <a:pt x="31" y="5354"/>
                    <a:pt x="34" y="5355"/>
                    <a:pt x="37" y="5355"/>
                  </a:cubicBezTo>
                  <a:cubicBezTo>
                    <a:pt x="178" y="5355"/>
                    <a:pt x="2442" y="4222"/>
                    <a:pt x="5198" y="2799"/>
                  </a:cubicBezTo>
                  <a:cubicBezTo>
                    <a:pt x="7994" y="1310"/>
                    <a:pt x="10244" y="64"/>
                    <a:pt x="10213" y="3"/>
                  </a:cubicBezTo>
                  <a:cubicBezTo>
                    <a:pt x="10212" y="1"/>
                    <a:pt x="10210" y="1"/>
                    <a:pt x="1020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alpha val="52000"/>
                  </a:schemeClr>
                </a:solidFill>
              </a:endParaRPr>
            </a:p>
          </p:txBody>
        </p:sp>
        <p:sp>
          <p:nvSpPr>
            <p:cNvPr id="34" name="Google Shape;3265;p74"/>
            <p:cNvSpPr/>
            <p:nvPr/>
          </p:nvSpPr>
          <p:spPr>
            <a:xfrm>
              <a:off x="4334044" y="5529490"/>
              <a:ext cx="470429" cy="245891"/>
            </a:xfrm>
            <a:custGeom>
              <a:avLst/>
              <a:gdLst/>
              <a:ahLst/>
              <a:cxnLst/>
              <a:rect l="l" t="t" r="r" b="b"/>
              <a:pathLst>
                <a:path w="10245" h="5355" extrusionOk="0">
                  <a:moveTo>
                    <a:pt x="10207" y="0"/>
                  </a:moveTo>
                  <a:cubicBezTo>
                    <a:pt x="10067" y="0"/>
                    <a:pt x="7803" y="1134"/>
                    <a:pt x="5077" y="2556"/>
                  </a:cubicBezTo>
                  <a:cubicBezTo>
                    <a:pt x="2250" y="4045"/>
                    <a:pt x="1" y="5292"/>
                    <a:pt x="31" y="5352"/>
                  </a:cubicBezTo>
                  <a:cubicBezTo>
                    <a:pt x="32" y="5354"/>
                    <a:pt x="34" y="5355"/>
                    <a:pt x="38" y="5355"/>
                  </a:cubicBezTo>
                  <a:cubicBezTo>
                    <a:pt x="179" y="5355"/>
                    <a:pt x="2443" y="4221"/>
                    <a:pt x="5199" y="2799"/>
                  </a:cubicBezTo>
                  <a:cubicBezTo>
                    <a:pt x="7995" y="1310"/>
                    <a:pt x="10244" y="63"/>
                    <a:pt x="10214" y="3"/>
                  </a:cubicBezTo>
                  <a:cubicBezTo>
                    <a:pt x="10213" y="1"/>
                    <a:pt x="10211" y="0"/>
                    <a:pt x="1020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alpha val="52000"/>
                  </a:schemeClr>
                </a:solidFill>
              </a:endParaRPr>
            </a:p>
          </p:txBody>
        </p:sp>
        <p:sp>
          <p:nvSpPr>
            <p:cNvPr id="35" name="Google Shape;3266;p74"/>
            <p:cNvSpPr/>
            <p:nvPr/>
          </p:nvSpPr>
          <p:spPr>
            <a:xfrm>
              <a:off x="4385702" y="5652602"/>
              <a:ext cx="470383" cy="245891"/>
            </a:xfrm>
            <a:custGeom>
              <a:avLst/>
              <a:gdLst/>
              <a:ahLst/>
              <a:cxnLst/>
              <a:rect l="l" t="t" r="r" b="b"/>
              <a:pathLst>
                <a:path w="10244" h="5355" extrusionOk="0">
                  <a:moveTo>
                    <a:pt x="10207" y="0"/>
                  </a:moveTo>
                  <a:cubicBezTo>
                    <a:pt x="10063" y="0"/>
                    <a:pt x="7801" y="1105"/>
                    <a:pt x="5077" y="2556"/>
                  </a:cubicBezTo>
                  <a:cubicBezTo>
                    <a:pt x="2250" y="4045"/>
                    <a:pt x="1" y="5291"/>
                    <a:pt x="31" y="5352"/>
                  </a:cubicBezTo>
                  <a:cubicBezTo>
                    <a:pt x="32" y="5354"/>
                    <a:pt x="34" y="5354"/>
                    <a:pt x="38" y="5354"/>
                  </a:cubicBezTo>
                  <a:cubicBezTo>
                    <a:pt x="178" y="5354"/>
                    <a:pt x="2442" y="4221"/>
                    <a:pt x="5168" y="2799"/>
                  </a:cubicBezTo>
                  <a:cubicBezTo>
                    <a:pt x="7995" y="1309"/>
                    <a:pt x="10244" y="63"/>
                    <a:pt x="10213" y="2"/>
                  </a:cubicBezTo>
                  <a:cubicBezTo>
                    <a:pt x="10213" y="1"/>
                    <a:pt x="10210" y="0"/>
                    <a:pt x="1020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alpha val="52000"/>
                  </a:schemeClr>
                </a:solidFill>
              </a:endParaRPr>
            </a:p>
          </p:txBody>
        </p:sp>
        <p:sp>
          <p:nvSpPr>
            <p:cNvPr id="36" name="Google Shape;3267;p74"/>
            <p:cNvSpPr/>
            <p:nvPr/>
          </p:nvSpPr>
          <p:spPr>
            <a:xfrm>
              <a:off x="4437360" y="5750272"/>
              <a:ext cx="470383" cy="245891"/>
            </a:xfrm>
            <a:custGeom>
              <a:avLst/>
              <a:gdLst/>
              <a:ahLst/>
              <a:cxnLst/>
              <a:rect l="l" t="t" r="r" b="b"/>
              <a:pathLst>
                <a:path w="10244" h="5355" extrusionOk="0">
                  <a:moveTo>
                    <a:pt x="10206" y="1"/>
                  </a:moveTo>
                  <a:cubicBezTo>
                    <a:pt x="10063" y="1"/>
                    <a:pt x="7799" y="1105"/>
                    <a:pt x="5046" y="2556"/>
                  </a:cubicBezTo>
                  <a:cubicBezTo>
                    <a:pt x="2249" y="4046"/>
                    <a:pt x="0" y="5292"/>
                    <a:pt x="31" y="5353"/>
                  </a:cubicBezTo>
                  <a:cubicBezTo>
                    <a:pt x="31" y="5354"/>
                    <a:pt x="34" y="5355"/>
                    <a:pt x="37" y="5355"/>
                  </a:cubicBezTo>
                  <a:cubicBezTo>
                    <a:pt x="178" y="5355"/>
                    <a:pt x="2442" y="4222"/>
                    <a:pt x="5167" y="2799"/>
                  </a:cubicBezTo>
                  <a:cubicBezTo>
                    <a:pt x="7994" y="1310"/>
                    <a:pt x="10243" y="64"/>
                    <a:pt x="10213" y="3"/>
                  </a:cubicBezTo>
                  <a:cubicBezTo>
                    <a:pt x="10212" y="1"/>
                    <a:pt x="10210" y="1"/>
                    <a:pt x="1020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alpha val="52000"/>
                  </a:schemeClr>
                </a:solidFill>
              </a:endParaRPr>
            </a:p>
          </p:txBody>
        </p:sp>
      </p:grpSp>
      <p:sp>
        <p:nvSpPr>
          <p:cNvPr id="24" name="Скругленный прямоугольник 23"/>
          <p:cNvSpPr/>
          <p:nvPr/>
        </p:nvSpPr>
        <p:spPr>
          <a:xfrm>
            <a:off x="6678202" y="2277436"/>
            <a:ext cx="3335249" cy="1153486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200" b="1" dirty="0">
                <a:solidFill>
                  <a:srgbClr val="FF0000"/>
                </a:solidFill>
                <a:latin typeface="Calibri" panose="020F0502020204030204"/>
              </a:rPr>
              <a:t>Установление запрета на получение кредита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529261" y="2448693"/>
            <a:ext cx="2219277" cy="982230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b="1" dirty="0">
                <a:solidFill>
                  <a:srgbClr val="FF0000"/>
                </a:solidFill>
              </a:rPr>
              <a:t>ШТРАФЫ,</a:t>
            </a:r>
          </a:p>
          <a:p>
            <a:pPr lvl="0" algn="ctr"/>
            <a:r>
              <a:rPr lang="ru-RU" sz="2800" b="1" dirty="0">
                <a:solidFill>
                  <a:srgbClr val="FF0000"/>
                </a:solidFill>
              </a:rPr>
              <a:t>НАЛОГИ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807791" y="4508222"/>
            <a:ext cx="2201408" cy="1045779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FF0000"/>
                </a:solidFill>
              </a:rPr>
              <a:t>Отправить заявление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673839" y="4463638"/>
            <a:ext cx="2201408" cy="1045779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b="1" dirty="0">
                <a:solidFill>
                  <a:srgbClr val="FF0000"/>
                </a:solidFill>
                <a:latin typeface="Calibri" panose="020F0502020204030204"/>
              </a:rPr>
              <a:t>подпись ПЭП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02156" y="4463638"/>
            <a:ext cx="2201408" cy="1045779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srgbClr val="FF0000"/>
                </a:solidFill>
                <a:latin typeface="Calibri" panose="020F0502020204030204"/>
              </a:rPr>
              <a:t>частичный либо полный запрет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5933956" y="2720006"/>
            <a:ext cx="353817" cy="413899"/>
            <a:chOff x="1841428" y="678875"/>
            <a:chExt cx="353817" cy="413899"/>
          </a:xfrm>
        </p:grpSpPr>
        <p:sp>
          <p:nvSpPr>
            <p:cNvPr id="40" name="Стрелка вправо 39"/>
            <p:cNvSpPr/>
            <p:nvPr/>
          </p:nvSpPr>
          <p:spPr>
            <a:xfrm>
              <a:off x="1841428" y="678875"/>
              <a:ext cx="353817" cy="413899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00B0F0"/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1" name="Стрелка вправо 4"/>
            <p:cNvSpPr txBox="1"/>
            <p:nvPr/>
          </p:nvSpPr>
          <p:spPr>
            <a:xfrm>
              <a:off x="1841428" y="761655"/>
              <a:ext cx="247672" cy="2483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>
                <a:solidFill>
                  <a:sysClr val="window" lastClr="FFFFFF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6044009" y="4824163"/>
            <a:ext cx="353817" cy="413899"/>
            <a:chOff x="1841428" y="678875"/>
            <a:chExt cx="353817" cy="413899"/>
          </a:xfrm>
        </p:grpSpPr>
        <p:sp>
          <p:nvSpPr>
            <p:cNvPr id="43" name="Стрелка вправо 42"/>
            <p:cNvSpPr/>
            <p:nvPr/>
          </p:nvSpPr>
          <p:spPr>
            <a:xfrm>
              <a:off x="1841428" y="678875"/>
              <a:ext cx="353817" cy="413899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00B0F0"/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4" name="Стрелка вправо 4"/>
            <p:cNvSpPr txBox="1"/>
            <p:nvPr/>
          </p:nvSpPr>
          <p:spPr>
            <a:xfrm>
              <a:off x="1841428" y="761655"/>
              <a:ext cx="247672" cy="2483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>
                <a:solidFill>
                  <a:sysClr val="window" lastClr="FFFFFF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2857020" y="4779577"/>
            <a:ext cx="353817" cy="413899"/>
            <a:chOff x="1779419" y="1201764"/>
            <a:chExt cx="353817" cy="413899"/>
          </a:xfrm>
        </p:grpSpPr>
        <p:sp>
          <p:nvSpPr>
            <p:cNvPr id="46" name="Стрелка вправо 45"/>
            <p:cNvSpPr/>
            <p:nvPr/>
          </p:nvSpPr>
          <p:spPr>
            <a:xfrm>
              <a:off x="1779419" y="1201764"/>
              <a:ext cx="353817" cy="413899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00B0F0"/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7" name="Стрелка вправо 4"/>
            <p:cNvSpPr txBox="1"/>
            <p:nvPr/>
          </p:nvSpPr>
          <p:spPr>
            <a:xfrm>
              <a:off x="1824100" y="1246350"/>
              <a:ext cx="247672" cy="2483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solidFill>
                  <a:sysClr val="window" lastClr="FFFFFF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2865956" y="2774791"/>
            <a:ext cx="353817" cy="413899"/>
            <a:chOff x="1841428" y="678875"/>
            <a:chExt cx="353817" cy="413899"/>
          </a:xfrm>
        </p:grpSpPr>
        <p:sp>
          <p:nvSpPr>
            <p:cNvPr id="49" name="Стрелка вправо 48"/>
            <p:cNvSpPr/>
            <p:nvPr/>
          </p:nvSpPr>
          <p:spPr>
            <a:xfrm>
              <a:off x="1841428" y="678875"/>
              <a:ext cx="353817" cy="413899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00B0F0"/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 txBox="1"/>
            <p:nvPr/>
          </p:nvSpPr>
          <p:spPr>
            <a:xfrm>
              <a:off x="1841428" y="761655"/>
              <a:ext cx="247672" cy="2483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>
                <a:solidFill>
                  <a:sysClr val="window" lastClr="FFFFFF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30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ижний колонтитул 20">
            <a:extLst>
              <a:ext uri="{FF2B5EF4-FFF2-40B4-BE49-F238E27FC236}">
                <a16:creationId xmlns:a16="http://schemas.microsoft.com/office/drawing/2014/main" id="{A3321FDC-0876-4EDD-A931-D3C6360F1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29492" y="266248"/>
            <a:ext cx="8897421" cy="661557"/>
          </a:xfrm>
        </p:spPr>
        <p:txBody>
          <a:bodyPr/>
          <a:lstStyle/>
          <a:p>
            <a:pPr algn="just"/>
            <a:r>
              <a:rPr lang="ru-RU" sz="1600" dirty="0"/>
              <a:t>Новые способы защиты граждан от мошеннических переводов</a:t>
            </a:r>
          </a:p>
        </p:txBody>
      </p:sp>
      <p:sp>
        <p:nvSpPr>
          <p:cNvPr id="22" name="Номер слайда 21">
            <a:extLst>
              <a:ext uri="{FF2B5EF4-FFF2-40B4-BE49-F238E27FC236}">
                <a16:creationId xmlns:a16="http://schemas.microsoft.com/office/drawing/2014/main" id="{9880DF66-14B3-4AA5-A2A1-FC8C6914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074" y="384573"/>
            <a:ext cx="744537" cy="324000"/>
          </a:xfrm>
        </p:spPr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7</a:t>
            </a:fld>
            <a:endParaRPr lang="ru-RU" dirty="0">
              <a:solidFill>
                <a:srgbClr val="888A8D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1066678"/>
            <a:ext cx="12192000" cy="0"/>
          </a:xfrm>
          <a:prstGeom prst="line">
            <a:avLst/>
          </a:prstGeom>
          <a:ln w="12700">
            <a:solidFill>
              <a:srgbClr val="1D13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78920" y="1344425"/>
            <a:ext cx="648419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en-US" smtClean="0">
              <a:solidFill>
                <a:srgbClr val="111214"/>
              </a:solidFill>
              <a:latin typeface="PT_Russia-Text"/>
            </a:endParaRPr>
          </a:p>
          <a:p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91517" y="2035099"/>
            <a:ext cx="5733573" cy="4545410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27342" y="1251648"/>
            <a:ext cx="1025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Период охлаждения по кредитам и займам: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38170" y="2035099"/>
            <a:ext cx="5561555" cy="4545410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от 50 до 200 тысяч рублей </a:t>
            </a:r>
            <a:r>
              <a:rPr lang="ru-RU" dirty="0" smtClean="0"/>
              <a:t>зачислятся через </a:t>
            </a:r>
            <a:r>
              <a:rPr lang="ru-RU" dirty="0"/>
              <a:t>4 часа после заключения </a:t>
            </a:r>
            <a:r>
              <a:rPr lang="ru-RU" dirty="0" smtClean="0"/>
              <a:t>договора</a:t>
            </a:r>
          </a:p>
          <a:p>
            <a:endParaRPr lang="ru-RU" dirty="0" smtClean="0"/>
          </a:p>
          <a:p>
            <a:r>
              <a:rPr lang="ru-RU" dirty="0" smtClean="0"/>
              <a:t>Свыше 200 тысяч рублей зачислятся через 48 часов </a:t>
            </a:r>
            <a:r>
              <a:rPr lang="ru-RU" dirty="0"/>
              <a:t>после заключения договора</a:t>
            </a:r>
          </a:p>
          <a:p>
            <a:endParaRPr lang="ru-RU" dirty="0" smtClean="0"/>
          </a:p>
          <a:p>
            <a:endParaRPr lang="ru-RU" sz="10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2012574" y="1156423"/>
            <a:ext cx="784874" cy="784417"/>
            <a:chOff x="3950262" y="5077382"/>
            <a:chExt cx="1154285" cy="1117597"/>
          </a:xfrm>
        </p:grpSpPr>
        <p:sp>
          <p:nvSpPr>
            <p:cNvPr id="27" name="Google Shape;3258;p74"/>
            <p:cNvSpPr/>
            <p:nvPr/>
          </p:nvSpPr>
          <p:spPr>
            <a:xfrm>
              <a:off x="3950262" y="5078758"/>
              <a:ext cx="1154285" cy="1116221"/>
            </a:xfrm>
            <a:custGeom>
              <a:avLst/>
              <a:gdLst/>
              <a:ahLst/>
              <a:cxnLst/>
              <a:rect l="l" t="t" r="r" b="b"/>
              <a:pathLst>
                <a:path w="25138" h="24309" extrusionOk="0">
                  <a:moveTo>
                    <a:pt x="8967" y="1"/>
                  </a:moveTo>
                  <a:lnTo>
                    <a:pt x="1185" y="4074"/>
                  </a:lnTo>
                  <a:cubicBezTo>
                    <a:pt x="334" y="4530"/>
                    <a:pt x="0" y="5563"/>
                    <a:pt x="456" y="6414"/>
                  </a:cubicBezTo>
                  <a:lnTo>
                    <a:pt x="9392" y="23375"/>
                  </a:lnTo>
                  <a:cubicBezTo>
                    <a:pt x="9688" y="23967"/>
                    <a:pt x="10293" y="24309"/>
                    <a:pt x="10920" y="24309"/>
                  </a:cubicBezTo>
                  <a:cubicBezTo>
                    <a:pt x="11195" y="24309"/>
                    <a:pt x="11474" y="24243"/>
                    <a:pt x="11733" y="24105"/>
                  </a:cubicBezTo>
                  <a:lnTo>
                    <a:pt x="23982" y="17661"/>
                  </a:lnTo>
                  <a:cubicBezTo>
                    <a:pt x="24833" y="17205"/>
                    <a:pt x="25137" y="16171"/>
                    <a:pt x="24712" y="15320"/>
                  </a:cubicBezTo>
                  <a:lnTo>
                    <a:pt x="18237" y="3040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rgbClr val="90CAF9">
                <a:alpha val="61000"/>
              </a:srgbClr>
            </a:solidFill>
            <a:ln w="3175"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alpha val="95000"/>
                  </a:schemeClr>
                </a:solidFill>
              </a:endParaRPr>
            </a:p>
          </p:txBody>
        </p:sp>
        <p:sp>
          <p:nvSpPr>
            <p:cNvPr id="28" name="Google Shape;3259;p74"/>
            <p:cNvSpPr/>
            <p:nvPr/>
          </p:nvSpPr>
          <p:spPr>
            <a:xfrm>
              <a:off x="4361962" y="5077382"/>
              <a:ext cx="425751" cy="259208"/>
            </a:xfrm>
            <a:custGeom>
              <a:avLst/>
              <a:gdLst/>
              <a:ahLst/>
              <a:cxnLst/>
              <a:rect l="l" t="t" r="r" b="b"/>
              <a:pathLst>
                <a:path w="9272" h="5645" extrusionOk="0">
                  <a:moveTo>
                    <a:pt x="1" y="1"/>
                  </a:moveTo>
                  <a:lnTo>
                    <a:pt x="2524" y="4773"/>
                  </a:lnTo>
                  <a:cubicBezTo>
                    <a:pt x="2802" y="5329"/>
                    <a:pt x="3366" y="5644"/>
                    <a:pt x="3952" y="5644"/>
                  </a:cubicBezTo>
                  <a:cubicBezTo>
                    <a:pt x="4198" y="5644"/>
                    <a:pt x="4448" y="5589"/>
                    <a:pt x="4682" y="5472"/>
                  </a:cubicBezTo>
                  <a:lnTo>
                    <a:pt x="9271" y="30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0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alpha val="52000"/>
                  </a:schemeClr>
                </a:solidFill>
              </a:endParaRPr>
            </a:p>
          </p:txBody>
        </p:sp>
        <p:sp>
          <p:nvSpPr>
            <p:cNvPr id="29" name="Google Shape;3260;p74"/>
            <p:cNvSpPr/>
            <p:nvPr/>
          </p:nvSpPr>
          <p:spPr>
            <a:xfrm>
              <a:off x="4490394" y="5216971"/>
              <a:ext cx="330794" cy="140969"/>
            </a:xfrm>
            <a:custGeom>
              <a:avLst/>
              <a:gdLst/>
              <a:ahLst/>
              <a:cxnLst/>
              <a:rect l="l" t="t" r="r" b="b"/>
              <a:pathLst>
                <a:path w="7204" h="3070" extrusionOk="0">
                  <a:moveTo>
                    <a:pt x="6505" y="0"/>
                  </a:moveTo>
                  <a:lnTo>
                    <a:pt x="1915" y="2401"/>
                  </a:lnTo>
                  <a:cubicBezTo>
                    <a:pt x="1915" y="2401"/>
                    <a:pt x="1522" y="2593"/>
                    <a:pt x="1049" y="2593"/>
                  </a:cubicBezTo>
                  <a:cubicBezTo>
                    <a:pt x="701" y="2593"/>
                    <a:pt x="310" y="2489"/>
                    <a:pt x="0" y="2128"/>
                  </a:cubicBezTo>
                  <a:lnTo>
                    <a:pt x="0" y="2128"/>
                  </a:lnTo>
                  <a:cubicBezTo>
                    <a:pt x="320" y="2718"/>
                    <a:pt x="938" y="3069"/>
                    <a:pt x="1597" y="3069"/>
                  </a:cubicBezTo>
                  <a:cubicBezTo>
                    <a:pt x="1753" y="3069"/>
                    <a:pt x="1910" y="3050"/>
                    <a:pt x="2067" y="3009"/>
                  </a:cubicBezTo>
                  <a:lnTo>
                    <a:pt x="2219" y="2948"/>
                  </a:lnTo>
                  <a:cubicBezTo>
                    <a:pt x="2888" y="2736"/>
                    <a:pt x="7204" y="1368"/>
                    <a:pt x="7174" y="1277"/>
                  </a:cubicBezTo>
                  <a:cubicBezTo>
                    <a:pt x="7143" y="1186"/>
                    <a:pt x="6505" y="0"/>
                    <a:pt x="65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alpha val="52000"/>
                  </a:schemeClr>
                </a:solidFill>
              </a:endParaRPr>
            </a:p>
          </p:txBody>
        </p:sp>
        <p:sp>
          <p:nvSpPr>
            <p:cNvPr id="30" name="Google Shape;3261;p74"/>
            <p:cNvSpPr/>
            <p:nvPr/>
          </p:nvSpPr>
          <p:spPr>
            <a:xfrm>
              <a:off x="4361962" y="5077382"/>
              <a:ext cx="425751" cy="259208"/>
            </a:xfrm>
            <a:custGeom>
              <a:avLst/>
              <a:gdLst/>
              <a:ahLst/>
              <a:cxnLst/>
              <a:rect l="l" t="t" r="r" b="b"/>
              <a:pathLst>
                <a:path w="9272" h="5645" extrusionOk="0">
                  <a:moveTo>
                    <a:pt x="1" y="1"/>
                  </a:moveTo>
                  <a:lnTo>
                    <a:pt x="2524" y="4773"/>
                  </a:lnTo>
                  <a:cubicBezTo>
                    <a:pt x="2802" y="5329"/>
                    <a:pt x="3366" y="5644"/>
                    <a:pt x="3952" y="5644"/>
                  </a:cubicBezTo>
                  <a:cubicBezTo>
                    <a:pt x="4198" y="5644"/>
                    <a:pt x="4448" y="5589"/>
                    <a:pt x="4682" y="5472"/>
                  </a:cubicBezTo>
                  <a:lnTo>
                    <a:pt x="9271" y="30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82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alpha val="52000"/>
                  </a:schemeClr>
                </a:solidFill>
              </a:endParaRPr>
            </a:p>
          </p:txBody>
        </p:sp>
        <p:sp>
          <p:nvSpPr>
            <p:cNvPr id="31" name="Google Shape;3262;p74"/>
            <p:cNvSpPr/>
            <p:nvPr/>
          </p:nvSpPr>
          <p:spPr>
            <a:xfrm>
              <a:off x="4163781" y="5313031"/>
              <a:ext cx="262421" cy="137249"/>
            </a:xfrm>
            <a:custGeom>
              <a:avLst/>
              <a:gdLst/>
              <a:ahLst/>
              <a:cxnLst/>
              <a:rect l="l" t="t" r="r" b="b"/>
              <a:pathLst>
                <a:path w="5715" h="2989" extrusionOk="0">
                  <a:moveTo>
                    <a:pt x="5672" y="1"/>
                  </a:moveTo>
                  <a:cubicBezTo>
                    <a:pt x="5530" y="1"/>
                    <a:pt x="4301" y="563"/>
                    <a:pt x="2797" y="1373"/>
                  </a:cubicBezTo>
                  <a:cubicBezTo>
                    <a:pt x="1247" y="2224"/>
                    <a:pt x="1" y="2923"/>
                    <a:pt x="31" y="2984"/>
                  </a:cubicBezTo>
                  <a:cubicBezTo>
                    <a:pt x="32" y="2987"/>
                    <a:pt x="36" y="2988"/>
                    <a:pt x="43" y="2988"/>
                  </a:cubicBezTo>
                  <a:cubicBezTo>
                    <a:pt x="180" y="2988"/>
                    <a:pt x="1411" y="2398"/>
                    <a:pt x="2919" y="1586"/>
                  </a:cubicBezTo>
                  <a:cubicBezTo>
                    <a:pt x="4469" y="765"/>
                    <a:pt x="5715" y="66"/>
                    <a:pt x="5685" y="5"/>
                  </a:cubicBezTo>
                  <a:cubicBezTo>
                    <a:pt x="5683" y="2"/>
                    <a:pt x="5679" y="1"/>
                    <a:pt x="567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alpha val="52000"/>
                  </a:schemeClr>
                </a:solidFill>
              </a:endParaRPr>
            </a:p>
          </p:txBody>
        </p:sp>
        <p:sp>
          <p:nvSpPr>
            <p:cNvPr id="32" name="Google Shape;3263;p74"/>
            <p:cNvSpPr/>
            <p:nvPr/>
          </p:nvSpPr>
          <p:spPr>
            <a:xfrm>
              <a:off x="4227973" y="5348020"/>
              <a:ext cx="432730" cy="226375"/>
            </a:xfrm>
            <a:custGeom>
              <a:avLst/>
              <a:gdLst/>
              <a:ahLst/>
              <a:cxnLst/>
              <a:rect l="l" t="t" r="r" b="b"/>
              <a:pathLst>
                <a:path w="9424" h="4930" extrusionOk="0">
                  <a:moveTo>
                    <a:pt x="9386" y="1"/>
                  </a:moveTo>
                  <a:cubicBezTo>
                    <a:pt x="9246" y="1"/>
                    <a:pt x="7164" y="1043"/>
                    <a:pt x="4651" y="2344"/>
                  </a:cubicBezTo>
                  <a:cubicBezTo>
                    <a:pt x="2068" y="3712"/>
                    <a:pt x="1" y="4867"/>
                    <a:pt x="31" y="4927"/>
                  </a:cubicBezTo>
                  <a:cubicBezTo>
                    <a:pt x="32" y="4929"/>
                    <a:pt x="34" y="4930"/>
                    <a:pt x="38" y="4930"/>
                  </a:cubicBezTo>
                  <a:cubicBezTo>
                    <a:pt x="178" y="4930"/>
                    <a:pt x="2260" y="3888"/>
                    <a:pt x="4773" y="2587"/>
                  </a:cubicBezTo>
                  <a:cubicBezTo>
                    <a:pt x="7357" y="1219"/>
                    <a:pt x="9423" y="64"/>
                    <a:pt x="9393" y="3"/>
                  </a:cubicBezTo>
                  <a:cubicBezTo>
                    <a:pt x="9392" y="2"/>
                    <a:pt x="9390" y="1"/>
                    <a:pt x="938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alpha val="52000"/>
                  </a:schemeClr>
                </a:solidFill>
              </a:endParaRPr>
            </a:p>
          </p:txBody>
        </p:sp>
        <p:sp>
          <p:nvSpPr>
            <p:cNvPr id="33" name="Google Shape;3264;p74"/>
            <p:cNvSpPr/>
            <p:nvPr/>
          </p:nvSpPr>
          <p:spPr>
            <a:xfrm>
              <a:off x="4282432" y="5431777"/>
              <a:ext cx="470383" cy="245891"/>
            </a:xfrm>
            <a:custGeom>
              <a:avLst/>
              <a:gdLst/>
              <a:ahLst/>
              <a:cxnLst/>
              <a:rect l="l" t="t" r="r" b="b"/>
              <a:pathLst>
                <a:path w="10244" h="5355" extrusionOk="0">
                  <a:moveTo>
                    <a:pt x="10207" y="1"/>
                  </a:moveTo>
                  <a:cubicBezTo>
                    <a:pt x="10066" y="1"/>
                    <a:pt x="7802" y="1134"/>
                    <a:pt x="5076" y="2556"/>
                  </a:cubicBezTo>
                  <a:cubicBezTo>
                    <a:pt x="2250" y="4046"/>
                    <a:pt x="0" y="5292"/>
                    <a:pt x="31" y="5353"/>
                  </a:cubicBezTo>
                  <a:cubicBezTo>
                    <a:pt x="31" y="5354"/>
                    <a:pt x="34" y="5355"/>
                    <a:pt x="37" y="5355"/>
                  </a:cubicBezTo>
                  <a:cubicBezTo>
                    <a:pt x="178" y="5355"/>
                    <a:pt x="2442" y="4222"/>
                    <a:pt x="5198" y="2799"/>
                  </a:cubicBezTo>
                  <a:cubicBezTo>
                    <a:pt x="7994" y="1310"/>
                    <a:pt x="10244" y="64"/>
                    <a:pt x="10213" y="3"/>
                  </a:cubicBezTo>
                  <a:cubicBezTo>
                    <a:pt x="10212" y="1"/>
                    <a:pt x="10210" y="1"/>
                    <a:pt x="1020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alpha val="52000"/>
                  </a:schemeClr>
                </a:solidFill>
              </a:endParaRPr>
            </a:p>
          </p:txBody>
        </p:sp>
        <p:sp>
          <p:nvSpPr>
            <p:cNvPr id="34" name="Google Shape;3265;p74"/>
            <p:cNvSpPr/>
            <p:nvPr/>
          </p:nvSpPr>
          <p:spPr>
            <a:xfrm>
              <a:off x="4334044" y="5529490"/>
              <a:ext cx="470429" cy="245891"/>
            </a:xfrm>
            <a:custGeom>
              <a:avLst/>
              <a:gdLst/>
              <a:ahLst/>
              <a:cxnLst/>
              <a:rect l="l" t="t" r="r" b="b"/>
              <a:pathLst>
                <a:path w="10245" h="5355" extrusionOk="0">
                  <a:moveTo>
                    <a:pt x="10207" y="0"/>
                  </a:moveTo>
                  <a:cubicBezTo>
                    <a:pt x="10067" y="0"/>
                    <a:pt x="7803" y="1134"/>
                    <a:pt x="5077" y="2556"/>
                  </a:cubicBezTo>
                  <a:cubicBezTo>
                    <a:pt x="2250" y="4045"/>
                    <a:pt x="1" y="5292"/>
                    <a:pt x="31" y="5352"/>
                  </a:cubicBezTo>
                  <a:cubicBezTo>
                    <a:pt x="32" y="5354"/>
                    <a:pt x="34" y="5355"/>
                    <a:pt x="38" y="5355"/>
                  </a:cubicBezTo>
                  <a:cubicBezTo>
                    <a:pt x="179" y="5355"/>
                    <a:pt x="2443" y="4221"/>
                    <a:pt x="5199" y="2799"/>
                  </a:cubicBezTo>
                  <a:cubicBezTo>
                    <a:pt x="7995" y="1310"/>
                    <a:pt x="10244" y="63"/>
                    <a:pt x="10214" y="3"/>
                  </a:cubicBezTo>
                  <a:cubicBezTo>
                    <a:pt x="10213" y="1"/>
                    <a:pt x="10211" y="0"/>
                    <a:pt x="1020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alpha val="52000"/>
                  </a:schemeClr>
                </a:solidFill>
              </a:endParaRPr>
            </a:p>
          </p:txBody>
        </p:sp>
        <p:sp>
          <p:nvSpPr>
            <p:cNvPr id="35" name="Google Shape;3266;p74"/>
            <p:cNvSpPr/>
            <p:nvPr/>
          </p:nvSpPr>
          <p:spPr>
            <a:xfrm>
              <a:off x="4385702" y="5652602"/>
              <a:ext cx="470383" cy="245891"/>
            </a:xfrm>
            <a:custGeom>
              <a:avLst/>
              <a:gdLst/>
              <a:ahLst/>
              <a:cxnLst/>
              <a:rect l="l" t="t" r="r" b="b"/>
              <a:pathLst>
                <a:path w="10244" h="5355" extrusionOk="0">
                  <a:moveTo>
                    <a:pt x="10207" y="0"/>
                  </a:moveTo>
                  <a:cubicBezTo>
                    <a:pt x="10063" y="0"/>
                    <a:pt x="7801" y="1105"/>
                    <a:pt x="5077" y="2556"/>
                  </a:cubicBezTo>
                  <a:cubicBezTo>
                    <a:pt x="2250" y="4045"/>
                    <a:pt x="1" y="5291"/>
                    <a:pt x="31" y="5352"/>
                  </a:cubicBezTo>
                  <a:cubicBezTo>
                    <a:pt x="32" y="5354"/>
                    <a:pt x="34" y="5354"/>
                    <a:pt x="38" y="5354"/>
                  </a:cubicBezTo>
                  <a:cubicBezTo>
                    <a:pt x="178" y="5354"/>
                    <a:pt x="2442" y="4221"/>
                    <a:pt x="5168" y="2799"/>
                  </a:cubicBezTo>
                  <a:cubicBezTo>
                    <a:pt x="7995" y="1309"/>
                    <a:pt x="10244" y="63"/>
                    <a:pt x="10213" y="2"/>
                  </a:cubicBezTo>
                  <a:cubicBezTo>
                    <a:pt x="10213" y="1"/>
                    <a:pt x="10210" y="0"/>
                    <a:pt x="1020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alpha val="52000"/>
                  </a:schemeClr>
                </a:solidFill>
              </a:endParaRPr>
            </a:p>
          </p:txBody>
        </p:sp>
        <p:sp>
          <p:nvSpPr>
            <p:cNvPr id="36" name="Google Shape;3267;p74"/>
            <p:cNvSpPr/>
            <p:nvPr/>
          </p:nvSpPr>
          <p:spPr>
            <a:xfrm>
              <a:off x="4437360" y="5750272"/>
              <a:ext cx="470383" cy="245891"/>
            </a:xfrm>
            <a:custGeom>
              <a:avLst/>
              <a:gdLst/>
              <a:ahLst/>
              <a:cxnLst/>
              <a:rect l="l" t="t" r="r" b="b"/>
              <a:pathLst>
                <a:path w="10244" h="5355" extrusionOk="0">
                  <a:moveTo>
                    <a:pt x="10206" y="1"/>
                  </a:moveTo>
                  <a:cubicBezTo>
                    <a:pt x="10063" y="1"/>
                    <a:pt x="7799" y="1105"/>
                    <a:pt x="5046" y="2556"/>
                  </a:cubicBezTo>
                  <a:cubicBezTo>
                    <a:pt x="2249" y="4046"/>
                    <a:pt x="0" y="5292"/>
                    <a:pt x="31" y="5353"/>
                  </a:cubicBezTo>
                  <a:cubicBezTo>
                    <a:pt x="31" y="5354"/>
                    <a:pt x="34" y="5355"/>
                    <a:pt x="37" y="5355"/>
                  </a:cubicBezTo>
                  <a:cubicBezTo>
                    <a:pt x="178" y="5355"/>
                    <a:pt x="2442" y="4222"/>
                    <a:pt x="5167" y="2799"/>
                  </a:cubicBezTo>
                  <a:cubicBezTo>
                    <a:pt x="7994" y="1310"/>
                    <a:pt x="10243" y="64"/>
                    <a:pt x="10213" y="3"/>
                  </a:cubicBezTo>
                  <a:cubicBezTo>
                    <a:pt x="10212" y="1"/>
                    <a:pt x="10210" y="1"/>
                    <a:pt x="1020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alpha val="52000"/>
                  </a:schemeClr>
                </a:solidFill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548" r="248" b="30343"/>
          <a:stretch/>
        </p:blipFill>
        <p:spPr>
          <a:xfrm>
            <a:off x="1027062" y="2171336"/>
            <a:ext cx="4394212" cy="420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7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4" name="Текст 1">
            <a:extLst>
              <a:ext uri="{FF2B5EF4-FFF2-40B4-BE49-F238E27FC236}">
                <a16:creationId xmlns:a16="http://schemas.microsoft.com/office/drawing/2014/main" id="{00F4469E-4D3F-4101-8022-429D032BBE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03949" y="754945"/>
            <a:ext cx="5554663" cy="196532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СПАСИБО ЗА ВНИМАНИЕ!</a:t>
            </a:r>
            <a:endParaRPr lang="ru-RU" sz="2000" u="sng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55602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53CCCCADF644845B44679F97B4379F0" ma:contentTypeVersion="1" ma:contentTypeDescription="Создание документа." ma:contentTypeScope="" ma:versionID="46265a73d459bdff94de0468751f4ccb">
  <xsd:schema xmlns:xsd="http://www.w3.org/2001/XMLSchema" xmlns:xs="http://www.w3.org/2001/XMLSchema" xmlns:p="http://schemas.microsoft.com/office/2006/metadata/properties" xmlns:ns2="b8a301b8-fba3-4a56-9ee3-0e2775d83ffb" targetNamespace="http://schemas.microsoft.com/office/2006/metadata/properties" ma:root="true" ma:fieldsID="7c95ad6c5f32494a945af1673268ec41" ns2:_="">
    <xsd:import namespace="b8a301b8-fba3-4a56-9ee3-0e2775d83ff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301b8-fba3-4a56-9ee3-0e2775d83ff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56E3D5-E39D-444D-9600-2B9B0AD40D17}">
  <ds:schemaRefs>
    <ds:schemaRef ds:uri="http://schemas.microsoft.com/office/2006/metadata/properties"/>
    <ds:schemaRef ds:uri="http://purl.org/dc/terms/"/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b8a301b8-fba3-4a56-9ee3-0e2775d83ffb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124FC562-063A-458C-8172-F6BB87557D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15C9FB-5256-4646-A682-8F86A2CBBE37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77515137-52CB-4B67-93AE-D5941C2B56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a301b8-fba3-4a56-9ee3-0e2775d83f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7752</TotalTime>
  <Words>172</Words>
  <Application>Microsoft Office PowerPoint</Application>
  <PresentationFormat>Широкоэкранный</PresentationFormat>
  <Paragraphs>120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PT_Russia-Text</vt:lpstr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brodik</dc:creator>
  <cp:lastModifiedBy>Босенко Татьяна Александровна</cp:lastModifiedBy>
  <cp:revision>599</cp:revision>
  <cp:lastPrinted>2024-08-16T08:30:05Z</cp:lastPrinted>
  <dcterms:created xsi:type="dcterms:W3CDTF">2018-11-05T17:34:13Z</dcterms:created>
  <dcterms:modified xsi:type="dcterms:W3CDTF">2025-05-21T03:15:39Z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0x010100653CCCCADF644845B44679F97B4379F0</vt:lpwstr>
  </property>
</Properties>
</file>