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314" r:id="rId4"/>
    <p:sldId id="353" r:id="rId5"/>
    <p:sldId id="347" r:id="rId6"/>
    <p:sldId id="373" r:id="rId7"/>
    <p:sldId id="378" r:id="rId8"/>
    <p:sldId id="357" r:id="rId9"/>
    <p:sldId id="358" r:id="rId10"/>
    <p:sldId id="350" r:id="rId11"/>
    <p:sldId id="363" r:id="rId12"/>
    <p:sldId id="368" r:id="rId13"/>
    <p:sldId id="379" r:id="rId14"/>
    <p:sldId id="334" r:id="rId15"/>
    <p:sldId id="345" r:id="rId16"/>
    <p:sldId id="377" r:id="rId17"/>
    <p:sldId id="344" r:id="rId18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73" autoAdjust="0"/>
  </p:normalViewPr>
  <p:slideViewPr>
    <p:cSldViewPr>
      <p:cViewPr varScale="1">
        <p:scale>
          <a:sx n="112" d="100"/>
          <a:sy n="112" d="100"/>
        </p:scale>
        <p:origin x="672" y="114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0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9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2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3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6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0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4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7" y="205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29" y="1673450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40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национальных проектов по итогам </a:t>
            </a:r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 и планы на 2024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597" y="359767"/>
            <a:ext cx="648072" cy="10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3246" y="57579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9686" y="52571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461" y="1078976"/>
            <a:ext cx="6018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«Финансовая поддержка семей при рождении детей»: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выплаты при рождении третьего и последующего ребенка до 3-х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лет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меры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поддержки многодетным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семьям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областного материнского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49" y="1511895"/>
            <a:ext cx="3168352" cy="4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49" y="1470167"/>
            <a:ext cx="2755316" cy="4968279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4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" y="5323936"/>
            <a:ext cx="321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8511" y="6038336"/>
            <a:ext cx="2776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Аллея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r="12605"/>
          <a:stretch/>
        </p:blipFill>
        <p:spPr>
          <a:xfrm>
            <a:off x="72406" y="1586527"/>
            <a:ext cx="4104456" cy="4155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728" y="5323936"/>
            <a:ext cx="177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83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4" r="43124"/>
          <a:stretch/>
        </p:blipFill>
        <p:spPr>
          <a:xfrm>
            <a:off x="4300000" y="1586527"/>
            <a:ext cx="4146211" cy="4155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0517" y="590438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оселок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0000" y="5256311"/>
            <a:ext cx="2325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20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83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141" y="1581187"/>
            <a:ext cx="4680520" cy="4643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13" y="1570910"/>
            <a:ext cx="6425741" cy="4477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959" y="602419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Аллея Интернационалистов, поселок Зеленогорский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511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81" y="1511895"/>
            <a:ext cx="5338564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13195" y="900352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3133" y="82345"/>
            <a:ext cx="893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293" y="1264491"/>
            <a:ext cx="65527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осуществления деятельности самозанятыми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легкого старта и комфортного ведения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46" y="3671933"/>
            <a:ext cx="4844203" cy="2740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8" y="3671932"/>
            <a:ext cx="4444004" cy="2740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36835" y="768003"/>
            <a:ext cx="7591341" cy="465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38" y="5239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224533" y="40686"/>
            <a:ext cx="7603643" cy="671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дороги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461" y="1028654"/>
            <a:ext cx="9150987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5346" y="5653674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через 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Кедровка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021" y="5687783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Крапивино –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Панфилово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91" y="882878"/>
            <a:ext cx="4284068" cy="2740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07" y="978139"/>
            <a:ext cx="3915550" cy="25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39882" y="776235"/>
            <a:ext cx="7591341" cy="465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41250" y="0"/>
            <a:ext cx="7603643" cy="671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461" y="1028654"/>
            <a:ext cx="9150987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329" y="1137872"/>
            <a:ext cx="90730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зала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приобретение цифрового оборудования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Барачатской школе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модульных врачебных амбулаторий: в селах Тараданово 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придомовых территорий №19 и №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центрального бульвара в поселке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Зеленогорский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НФС в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Банново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557" y="2447999"/>
            <a:ext cx="444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" y="208899"/>
            <a:ext cx="1780186" cy="1188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69" y="263767"/>
            <a:ext cx="65232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82562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24533" y="105577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356" y="825626"/>
            <a:ext cx="10441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 и поддержка индивидуальной предпринимательской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кооперация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и индустрия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гостеприимства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Комплексный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модернизации и расширения магистральной инфраструктуры на период до 2024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техники, технологий и научных исследований в области использования атомной энергии в Российской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365" y="139226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21367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7327" y="935831"/>
            <a:ext cx="9222994" cy="429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целей развития РФ: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для самореализации и развития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комфортная и безопасная среда для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достойный, эффективный труд и успешное предпринимательство;</a:t>
            </a: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цифровая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341" y="338410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2111" y="183228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39" y="1307868"/>
            <a:ext cx="5286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3140" y="279465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–Кузбасс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проектов 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840" y="433259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 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065" y="1415997"/>
            <a:ext cx="2952055" cy="28538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03" y="3528119"/>
            <a:ext cx="252167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27" y="5662637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дом детского творчества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29" y="1453832"/>
            <a:ext cx="4824536" cy="4142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981" y="1453832"/>
            <a:ext cx="4752528" cy="41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64" y="2251428"/>
            <a:ext cx="5472608" cy="313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352" y="1326060"/>
            <a:ext cx="538234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в проекте «Навигаторы детства»: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у детей и молодежи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" y="47926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82631" y="789197"/>
            <a:ext cx="6946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«Культурная среда»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23" y="2297579"/>
            <a:ext cx="5041829" cy="3718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81" y="1843945"/>
            <a:ext cx="5688061" cy="41761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469" y="1517752"/>
            <a:ext cx="4690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автоклуба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52525" y="629225"/>
            <a:ext cx="7488832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2508" y="22212"/>
            <a:ext cx="2964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129" y="1290951"/>
            <a:ext cx="62120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автомобиль УАЗ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автомобиль скорой медицинской помощи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автоматизированы 20 рабочих мест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медицинское оборудование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модульное здание врачебной амбулатории в селе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Борисово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модульное здание фельдшерско - акушерского пункта в поселке Красные Ключи</a:t>
            </a:r>
          </a:p>
          <a:p>
            <a:pPr>
              <a:spcAft>
                <a:spcPts val="0"/>
              </a:spcAft>
            </a:pP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9149" y="602765"/>
            <a:ext cx="928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 Российской Федерации»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117" y="2036527"/>
            <a:ext cx="4779045" cy="3075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5132" y="4608239"/>
            <a:ext cx="317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 в с Борисово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43376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39361" y="143743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051" y="518430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МТБ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475" y="768003"/>
            <a:ext cx="622316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программы системной поддержки и повышения качества жизни граждан старшего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поколения»: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граждан, достигших возраста 18 лет, признанных нуждающимися в социальном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долговременного ухода за пожилыми людьми и инвалидами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237" y="1527600"/>
            <a:ext cx="3456732" cy="2182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37" y="3901435"/>
            <a:ext cx="345673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8561</TotalTime>
  <Words>472</Words>
  <Application>Microsoft Office PowerPoint</Application>
  <PresentationFormat>Произвольный</PresentationFormat>
  <Paragraphs>100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Безопасные и качественные дороги</vt:lpstr>
      <vt:lpstr>Планы на 2024 год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Экономист 4</cp:lastModifiedBy>
  <cp:revision>1772</cp:revision>
  <cp:lastPrinted>2020-07-10T04:24:24Z</cp:lastPrinted>
  <dcterms:created xsi:type="dcterms:W3CDTF">2018-10-19T07:56:24Z</dcterms:created>
  <dcterms:modified xsi:type="dcterms:W3CDTF">2024-02-15T08:36:01Z</dcterms:modified>
</cp:coreProperties>
</file>