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2256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1078858621565"/>
          <c:y val="6.7211474959573234E-2"/>
          <c:w val="0.84978535928085464"/>
          <c:h val="0.734671015389836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6E-2"/>
                  <c:y val="-4.5299738926711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052949761854418"/>
                  <c:y val="-2.6071370156402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738266984671969"/>
                  <c:y val="-1.416817884432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0738266984671969"/>
                  <c:y val="-1.60385342986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3159339822457971E-2"/>
                  <c:y val="-2.82864018195509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10768483161369169"/>
                  <c:y val="-3.1483191682406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8135715436603266E-2"/>
                  <c:y val="-1.667865520046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099684264472421E-3"/>
                  <c:y val="3.630730844721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  <c:pt idx="9">
                  <c:v>на 01.11.2025</c:v>
                </c:pt>
                <c:pt idx="10">
                  <c:v>на 01.12.2025</c:v>
                </c:pt>
                <c:pt idx="11">
                  <c:v>на 01.01.2026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79315.199999999997</c:v>
                </c:pt>
                <c:pt idx="1">
                  <c:v>217750.1</c:v>
                </c:pt>
                <c:pt idx="2">
                  <c:v>403131.1</c:v>
                </c:pt>
                <c:pt idx="3">
                  <c:v>566418.5</c:v>
                </c:pt>
                <c:pt idx="4">
                  <c:v>677758.7</c:v>
                </c:pt>
                <c:pt idx="5">
                  <c:v>837000.8</c:v>
                </c:pt>
                <c:pt idx="6">
                  <c:v>1013473.6</c:v>
                </c:pt>
                <c:pt idx="7">
                  <c:v>1113828.5</c:v>
                </c:pt>
                <c:pt idx="8">
                  <c:v>1245640</c:v>
                </c:pt>
                <c:pt idx="9">
                  <c:v>1389027.6</c:v>
                </c:pt>
                <c:pt idx="10">
                  <c:v>1511469.9</c:v>
                </c:pt>
                <c:pt idx="11">
                  <c:v>1720059.5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10929609971948E-3"/>
                  <c:y val="1.3785891073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309809662726103E-3"/>
                  <c:y val="1.967103963757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649614200572804E-3"/>
                  <c:y val="2.103367713664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9785041805392049E-4"/>
                  <c:y val="2.091106389413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116650121314708E-3"/>
                  <c:y val="1.230483434657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2.215146157785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860460957433156E-3"/>
                  <c:y val="4.2966509780829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7.4480541123136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  <c:pt idx="9">
                  <c:v>на 01.11.2025</c:v>
                </c:pt>
                <c:pt idx="10">
                  <c:v>на 01.12.2025</c:v>
                </c:pt>
                <c:pt idx="11">
                  <c:v>на 01.01.2026</c:v>
                </c:pt>
              </c:strCache>
            </c:strRef>
          </c:cat>
          <c:val>
            <c:numRef>
              <c:f>Лист1!$C$2:$C$13</c:f>
              <c:numCache>
                <c:formatCode>#,##0.0</c:formatCode>
                <c:ptCount val="12"/>
                <c:pt idx="0">
                  <c:v>71852.2</c:v>
                </c:pt>
                <c:pt idx="1">
                  <c:v>233200.5</c:v>
                </c:pt>
                <c:pt idx="2">
                  <c:v>420456.1</c:v>
                </c:pt>
                <c:pt idx="3">
                  <c:v>552670.30000000005</c:v>
                </c:pt>
                <c:pt idx="4">
                  <c:v>702313.7</c:v>
                </c:pt>
                <c:pt idx="5">
                  <c:v>858062.1</c:v>
                </c:pt>
                <c:pt idx="6">
                  <c:v>1031625.3</c:v>
                </c:pt>
                <c:pt idx="7">
                  <c:v>1128924.1000000001</c:v>
                </c:pt>
                <c:pt idx="8">
                  <c:v>1248645.8</c:v>
                </c:pt>
                <c:pt idx="9">
                  <c:v>1394022.9</c:v>
                </c:pt>
                <c:pt idx="10">
                  <c:v>1520101.8</c:v>
                </c:pt>
                <c:pt idx="11">
                  <c:v>1733847.4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693440"/>
        <c:axId val="119673600"/>
      </c:lineChart>
      <c:catAx>
        <c:axId val="11769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119673600"/>
        <c:crosses val="autoZero"/>
        <c:auto val="1"/>
        <c:lblAlgn val="ctr"/>
        <c:lblOffset val="100"/>
        <c:noMultiLvlLbl val="0"/>
      </c:catAx>
      <c:valAx>
        <c:axId val="119673600"/>
        <c:scaling>
          <c:orientation val="minMax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1176934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19544367755434583"/>
          <c:h val="4.5656002146947594E-2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2025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15121947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960</TotalTime>
  <Words>66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2025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bud_a</cp:lastModifiedBy>
  <cp:revision>126</cp:revision>
  <cp:lastPrinted>2016-10-11T07:53:48Z</cp:lastPrinted>
  <dcterms:created xsi:type="dcterms:W3CDTF">2016-03-30T09:25:05Z</dcterms:created>
  <dcterms:modified xsi:type="dcterms:W3CDTF">2026-01-16T09:58:01Z</dcterms:modified>
</cp:coreProperties>
</file>