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41078858621559"/>
          <c:y val="6.7211474959573192E-2"/>
          <c:w val="0.84978535928085464"/>
          <c:h val="0.73467101538983592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545E-2"/>
                  <c:y val="-4.529973892671147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0.11052949761854418"/>
                  <c:y val="-2.607137015640273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0.10738266984671969"/>
                  <c:y val="-1.416817884432605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0.10738266984671969"/>
                  <c:y val="-1.6038534298658386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9.3159339822457901E-2"/>
                  <c:y val="-2.828640181955091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0.10768483161369169"/>
                  <c:y val="-3.1483191682406077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9.8135715436603252E-2"/>
                  <c:y val="-1.6678655200465624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1.0099684264472421E-3"/>
                  <c:y val="3.6307308447210022E-2"/>
                </c:manualLayout>
              </c:layout>
              <c:dLblPos val="r"/>
              <c:showVal val="1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Лист1!$A$2:$A$12</c:f>
              <c:strCache>
                <c:ptCount val="11"/>
                <c:pt idx="0">
                  <c:v>на 01.02.2022</c:v>
                </c:pt>
                <c:pt idx="1">
                  <c:v>на 01.03.2022</c:v>
                </c:pt>
                <c:pt idx="2">
                  <c:v>на 01.04.2022</c:v>
                </c:pt>
                <c:pt idx="3">
                  <c:v>на 01.05.2022</c:v>
                </c:pt>
                <c:pt idx="4">
                  <c:v>на 01.06.2022</c:v>
                </c:pt>
                <c:pt idx="5">
                  <c:v>на 01.07.2022</c:v>
                </c:pt>
                <c:pt idx="6">
                  <c:v>на 01.08.2022</c:v>
                </c:pt>
                <c:pt idx="7">
                  <c:v>на 01.09.2022</c:v>
                </c:pt>
                <c:pt idx="8">
                  <c:v>на 01.10.2022</c:v>
                </c:pt>
                <c:pt idx="9">
                  <c:v>на 01.11.2022</c:v>
                </c:pt>
                <c:pt idx="10">
                  <c:v>на 01.12.2022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116265.7</c:v>
                </c:pt>
                <c:pt idx="1">
                  <c:v>201523.1</c:v>
                </c:pt>
                <c:pt idx="2">
                  <c:v>320519.90000000002</c:v>
                </c:pt>
                <c:pt idx="3">
                  <c:v>411324.1</c:v>
                </c:pt>
                <c:pt idx="4">
                  <c:v>498709.3</c:v>
                </c:pt>
                <c:pt idx="5">
                  <c:v>616203.69999999995</c:v>
                </c:pt>
                <c:pt idx="6">
                  <c:v>878071.5</c:v>
                </c:pt>
                <c:pt idx="7">
                  <c:v>973991</c:v>
                </c:pt>
                <c:pt idx="8">
                  <c:v>1048300.7</c:v>
                </c:pt>
                <c:pt idx="9">
                  <c:v>1287853</c:v>
                </c:pt>
                <c:pt idx="10">
                  <c:v>1456215.2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801E-3"/>
                </c:manualLayout>
              </c:layout>
              <c:showVal val="1"/>
            </c:dLbl>
            <c:dLbl>
              <c:idx val="1"/>
              <c:layout>
                <c:manualLayout>
                  <c:x val="-3.6310929609971927E-3"/>
                  <c:y val="1.3785891073831403E-2"/>
                </c:manualLayout>
              </c:layout>
              <c:showVal val="1"/>
            </c:dLbl>
            <c:dLbl>
              <c:idx val="2"/>
              <c:layout>
                <c:manualLayout>
                  <c:x val="-3.6309809662726086E-3"/>
                  <c:y val="1.9671039637571254E-2"/>
                </c:manualLayout>
              </c:layout>
              <c:showVal val="1"/>
            </c:dLbl>
            <c:dLbl>
              <c:idx val="3"/>
              <c:layout>
                <c:manualLayout>
                  <c:x val="-5.0649614200572804E-3"/>
                  <c:y val="2.1033677136649293E-2"/>
                </c:manualLayout>
              </c:layout>
              <c:showVal val="1"/>
            </c:dLbl>
            <c:dLbl>
              <c:idx val="4"/>
              <c:layout>
                <c:manualLayout>
                  <c:x val="-7.9785041805391984E-4"/>
                  <c:y val="2.0911063894135218E-2"/>
                </c:manualLayout>
              </c:layout>
              <c:showVal val="1"/>
            </c:dLbl>
            <c:dLbl>
              <c:idx val="5"/>
              <c:layout>
                <c:manualLayout>
                  <c:x val="7.1116650121314674E-3"/>
                  <c:y val="1.2304834346571465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2.2151461577854015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2.591808215087559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Val val="1"/>
            </c:dLbl>
            <c:dLbl>
              <c:idx val="10"/>
              <c:layout>
                <c:manualLayout>
                  <c:x val="-1.3860460957433147E-3"/>
                  <c:y val="4.2966509780829623E-2"/>
                </c:manualLayout>
              </c:layout>
              <c:showVal val="1"/>
            </c:dLbl>
            <c:dLbl>
              <c:idx val="11"/>
              <c:layout>
                <c:manualLayout>
                  <c:x val="-8.5080152384501978E-2"/>
                  <c:y val="-5.687253885370825E-3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на 01.02.2022</c:v>
                </c:pt>
                <c:pt idx="1">
                  <c:v>на 01.03.2022</c:v>
                </c:pt>
                <c:pt idx="2">
                  <c:v>на 01.04.2022</c:v>
                </c:pt>
                <c:pt idx="3">
                  <c:v>на 01.05.2022</c:v>
                </c:pt>
                <c:pt idx="4">
                  <c:v>на 01.06.2022</c:v>
                </c:pt>
                <c:pt idx="5">
                  <c:v>на 01.07.2022</c:v>
                </c:pt>
                <c:pt idx="6">
                  <c:v>на 01.08.2022</c:v>
                </c:pt>
                <c:pt idx="7">
                  <c:v>на 01.09.2022</c:v>
                </c:pt>
                <c:pt idx="8">
                  <c:v>на 01.10.2022</c:v>
                </c:pt>
                <c:pt idx="9">
                  <c:v>на 01.11.2022</c:v>
                </c:pt>
                <c:pt idx="10">
                  <c:v>на 01.12.2022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41176.9</c:v>
                </c:pt>
                <c:pt idx="1">
                  <c:v>141717.6</c:v>
                </c:pt>
                <c:pt idx="2">
                  <c:v>261908.2</c:v>
                </c:pt>
                <c:pt idx="3">
                  <c:v>374802.4</c:v>
                </c:pt>
                <c:pt idx="4">
                  <c:v>475508.8</c:v>
                </c:pt>
                <c:pt idx="5">
                  <c:v>608050.19999999995</c:v>
                </c:pt>
                <c:pt idx="6">
                  <c:v>848231</c:v>
                </c:pt>
                <c:pt idx="7">
                  <c:v>956964.1</c:v>
                </c:pt>
                <c:pt idx="8">
                  <c:v>1058956.8999999999</c:v>
                </c:pt>
                <c:pt idx="9">
                  <c:v>1287194.7</c:v>
                </c:pt>
                <c:pt idx="10">
                  <c:v>1452836.1</c:v>
                </c:pt>
              </c:numCache>
            </c:numRef>
          </c:val>
        </c:ser>
        <c:marker val="1"/>
        <c:axId val="72989696"/>
        <c:axId val="75813632"/>
      </c:lineChart>
      <c:catAx>
        <c:axId val="72989696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75813632"/>
        <c:crosses val="autoZero"/>
        <c:auto val="1"/>
        <c:lblAlgn val="ctr"/>
        <c:lblOffset val="100"/>
      </c:catAx>
      <c:valAx>
        <c:axId val="75813632"/>
        <c:scaling>
          <c:orientation val="minMax"/>
        </c:scaling>
        <c:axPos val="l"/>
        <c:majorGridlines/>
        <c:numFmt formatCode="0.00" sourceLinked="0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72989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22754203386003949"/>
          <c:h val="4.5656080942487638E-2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2022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46892648"/>
              </p:ext>
            </p:extLst>
          </p:nvPr>
        </p:nvGraphicFramePr>
        <p:xfrm>
          <a:off x="107504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657</TotalTime>
  <Words>57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2022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84</cp:revision>
  <cp:lastPrinted>2016-10-11T07:53:48Z</cp:lastPrinted>
  <dcterms:created xsi:type="dcterms:W3CDTF">2016-03-30T09:25:05Z</dcterms:created>
  <dcterms:modified xsi:type="dcterms:W3CDTF">2022-12-08T04:27:26Z</dcterms:modified>
</cp:coreProperties>
</file>