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зьменко Владимир Валерьевич" initials="КВВ" lastIdx="4" clrIdx="0">
    <p:extLst>
      <p:ext uri="{19B8F6BF-5375-455C-9EA6-DF929625EA0E}">
        <p15:presenceInfo xmlns:p15="http://schemas.microsoft.com/office/powerpoint/2012/main" xmlns="" userId="S-1-5-21-1957994488-879983540-839522115-14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70B5"/>
    <a:srgbClr val="3F6495"/>
    <a:srgbClr val="3B4555"/>
    <a:srgbClr val="2A5244"/>
    <a:srgbClr val="325D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23" autoAdjust="0"/>
    <p:restoredTop sz="95068" autoAdjust="0"/>
  </p:normalViewPr>
  <p:slideViewPr>
    <p:cSldViewPr snapToGrid="0" snapToObjects="1">
      <p:cViewPr varScale="1">
        <p:scale>
          <a:sx n="80" d="100"/>
          <a:sy n="80" d="100"/>
        </p:scale>
        <p:origin x="-91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6400" y="1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2600D77-60F7-41FF-9BDE-EAD4B82F63B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262" y="3271606"/>
            <a:ext cx="8015778" cy="3100219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118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6400" y="6542118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4A3BB497-7F16-4A19-890C-070B77D4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B497-7F16-4A19-890C-070B77D47E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D846-952B-4B96-B4F8-FA08D94E1D9A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D46-5FEE-4182-99D3-B65203ABC335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B1E-F786-4247-B64D-69BE9CE36E7C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4519-B671-482A-8D78-7AAD1EBE87B0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47AE-39F4-4B81-B5DA-B515F26A512D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66C5-DDB9-4895-9D3F-43CEAAE2A45D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D4A6-2796-465E-99D4-165BF9DD78E7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783-773B-4CD6-883C-23EE9826984F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973-F86D-48F1-84E7-6E957C563EF8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479-EE1D-4207-BB0F-225673093A48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AF3E-3638-4884-934A-87A8649DEE4B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FC4A-4C5E-44ED-97C7-7266A1744919}" type="datetime1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15" y="-13955"/>
            <a:ext cx="617709" cy="1201535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2794" y="-7866"/>
            <a:ext cx="1157650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предупреждению травмирования и гибели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 падении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окон жилых домов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B41DF4F6-8EF1-4A1C-AA95-847C3F13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320" y="853908"/>
            <a:ext cx="5261669" cy="22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76243ADF-4775-4AA6-8D8B-C34C4EAB2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594" y="943484"/>
            <a:ext cx="3955653" cy="541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24E51268-667D-4D57-B785-FC210EE1A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9474" y="3247371"/>
            <a:ext cx="4904757" cy="347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85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15</Words>
  <Application>Microsoft Office PowerPoint</Application>
  <PresentationFormat>Произвольный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Пашинский Дмитрий Александрович</cp:lastModifiedBy>
  <cp:revision>512</cp:revision>
  <dcterms:created xsi:type="dcterms:W3CDTF">2019-04-02T07:58:05Z</dcterms:created>
  <dcterms:modified xsi:type="dcterms:W3CDTF">2022-06-01T03:16:02Z</dcterms:modified>
</cp:coreProperties>
</file>